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Poppins"/>
      <p:regular r:id="rId77"/>
      <p:bold r:id="rId78"/>
      <p:italic r:id="rId79"/>
      <p:boldItalic r:id="rId80"/>
    </p:embeddedFont>
    <p:embeddedFont>
      <p:font typeface="Lato"/>
      <p:regular r:id="rId81"/>
      <p:bold r:id="rId82"/>
      <p:italic r:id="rId83"/>
      <p:boldItalic r:id="rId84"/>
    </p:embeddedFont>
    <p:embeddedFont>
      <p:font typeface="Hind"/>
      <p:regular r:id="rId85"/>
      <p:bold r:id="rId86"/>
    </p:embeddedFont>
    <p:embeddedFont>
      <p:font typeface="Lora"/>
      <p:regular r:id="rId87"/>
      <p:bold r:id="rId88"/>
      <p:italic r:id="rId89"/>
      <p:boldItalic r:id="rId90"/>
    </p:embeddedFont>
    <p:embeddedFont>
      <p:font typeface="Proxima Nova Semibold"/>
      <p:regular r:id="rId91"/>
      <p:bold r:id="rId92"/>
      <p:boldItalic r:id="rId93"/>
    </p:embeddedFont>
    <p:embeddedFont>
      <p:font typeface="Itim"/>
      <p:regular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C1AAEA-DD99-404A-92F1-077A0D7CBE4A}">
  <a:tblStyle styleId="{35C1AAEA-DD99-404A-92F1-077A0D7CBE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5.xml"/><Relationship Id="rId86" Type="http://schemas.openxmlformats.org/officeDocument/2006/relationships/font" Target="fonts/Hind-bold.fntdata"/><Relationship Id="rId41" Type="http://schemas.openxmlformats.org/officeDocument/2006/relationships/slide" Target="slides/slide34.xml"/><Relationship Id="rId85" Type="http://schemas.openxmlformats.org/officeDocument/2006/relationships/font" Target="fonts/Hind-regular.fntdata"/><Relationship Id="rId44" Type="http://schemas.openxmlformats.org/officeDocument/2006/relationships/slide" Target="slides/slide37.xml"/><Relationship Id="rId88" Type="http://schemas.openxmlformats.org/officeDocument/2006/relationships/font" Target="fonts/Lora-bold.fntdata"/><Relationship Id="rId43" Type="http://schemas.openxmlformats.org/officeDocument/2006/relationships/slide" Target="slides/slide36.xml"/><Relationship Id="rId87" Type="http://schemas.openxmlformats.org/officeDocument/2006/relationships/font" Target="fonts/Lora-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ora-italic.fntdata"/><Relationship Id="rId80" Type="http://schemas.openxmlformats.org/officeDocument/2006/relationships/font" Target="fonts/Poppins-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4.xml"/><Relationship Id="rId75" Type="http://schemas.openxmlformats.org/officeDocument/2006/relationships/font" Target="fonts/AmaticSC-regular.fntdata"/><Relationship Id="rId30" Type="http://schemas.openxmlformats.org/officeDocument/2006/relationships/slide" Target="slides/slide23.xml"/><Relationship Id="rId74" Type="http://schemas.openxmlformats.org/officeDocument/2006/relationships/font" Target="fonts/RobotoMedium-boldItalic.fntdata"/><Relationship Id="rId33" Type="http://schemas.openxmlformats.org/officeDocument/2006/relationships/slide" Target="slides/slide26.xml"/><Relationship Id="rId77" Type="http://schemas.openxmlformats.org/officeDocument/2006/relationships/font" Target="fonts/Poppins-regular.fntdata"/><Relationship Id="rId32" Type="http://schemas.openxmlformats.org/officeDocument/2006/relationships/slide" Target="slides/slide25.xml"/><Relationship Id="rId76" Type="http://schemas.openxmlformats.org/officeDocument/2006/relationships/font" Target="fonts/AmaticSC-bold.fntdata"/><Relationship Id="rId35" Type="http://schemas.openxmlformats.org/officeDocument/2006/relationships/slide" Target="slides/slide28.xml"/><Relationship Id="rId79" Type="http://schemas.openxmlformats.org/officeDocument/2006/relationships/font" Target="fonts/Poppins-italic.fntdata"/><Relationship Id="rId34" Type="http://schemas.openxmlformats.org/officeDocument/2006/relationships/slide" Target="slides/slide27.xml"/><Relationship Id="rId78" Type="http://schemas.openxmlformats.org/officeDocument/2006/relationships/font" Target="fonts/Poppins-bold.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ProximaNova-bold.fntdata"/><Relationship Id="rId23" Type="http://schemas.openxmlformats.org/officeDocument/2006/relationships/slide" Target="slides/slide16.xml"/><Relationship Id="rId67" Type="http://schemas.openxmlformats.org/officeDocument/2006/relationships/font" Target="fonts/ProximaNov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schemas.openxmlformats.org/officeDocument/2006/relationships/font" Target="fonts/Itim-regular.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roximaNovaSemibold-regular.fntdata"/><Relationship Id="rId90" Type="http://schemas.openxmlformats.org/officeDocument/2006/relationships/font" Target="fonts/Lora-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049155d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049155d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a1242414e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a1242414e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a1242414e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a1242414e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a1242414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a1242414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a1242414e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a1242414e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a1242414e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a1242414e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97767bb79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97767bb79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1556d6e771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1556d6e771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1556d6e771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1556d6e771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1556d6e771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1556d6e771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1556d6e771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1556d6e771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556d6e771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1556d6e771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1556d6e771d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1556d6e771d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1556d6e771d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1556d6e771d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4" name="Shape 5854"/>
        <p:cNvGrpSpPr/>
        <p:nvPr/>
      </p:nvGrpSpPr>
      <p:grpSpPr>
        <a:xfrm>
          <a:off x="0" y="0"/>
          <a:ext cx="0" cy="0"/>
          <a:chOff x="0" y="0"/>
          <a:chExt cx="0" cy="0"/>
        </a:xfrm>
      </p:grpSpPr>
      <p:sp>
        <p:nvSpPr>
          <p:cNvPr id="5855" name="Google Shape;5855;g1556d6e771d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6" name="Google Shape;5856;g1556d6e771d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4" name="Shape 6024"/>
        <p:cNvGrpSpPr/>
        <p:nvPr/>
      </p:nvGrpSpPr>
      <p:grpSpPr>
        <a:xfrm>
          <a:off x="0" y="0"/>
          <a:ext cx="0" cy="0"/>
          <a:chOff x="0" y="0"/>
          <a:chExt cx="0" cy="0"/>
        </a:xfrm>
      </p:grpSpPr>
      <p:sp>
        <p:nvSpPr>
          <p:cNvPr id="6025" name="Google Shape;6025;g1556d6e771d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6" name="Google Shape;6026;g1556d6e771d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g1556d6e771d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1" name="Google Shape;6431;g1556d6e771d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9" name="Shape 6809"/>
        <p:cNvGrpSpPr/>
        <p:nvPr/>
      </p:nvGrpSpPr>
      <p:grpSpPr>
        <a:xfrm>
          <a:off x="0" y="0"/>
          <a:ext cx="0" cy="0"/>
          <a:chOff x="0" y="0"/>
          <a:chExt cx="0" cy="0"/>
        </a:xfrm>
      </p:grpSpPr>
      <p:sp>
        <p:nvSpPr>
          <p:cNvPr id="6810" name="Google Shape;6810;g1556d6e771d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1" name="Google Shape;6811;g1556d6e771d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1556d6e771d_2_4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1556d6e771d_2_4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g1556d6e771d_2_4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6" name="Google Shape;7586;g1556d6e771d_2_4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4" name="Shape 8094"/>
        <p:cNvGrpSpPr/>
        <p:nvPr/>
      </p:nvGrpSpPr>
      <p:grpSpPr>
        <a:xfrm>
          <a:off x="0" y="0"/>
          <a:ext cx="0" cy="0"/>
          <a:chOff x="0" y="0"/>
          <a:chExt cx="0" cy="0"/>
        </a:xfrm>
      </p:grpSpPr>
      <p:sp>
        <p:nvSpPr>
          <p:cNvPr id="8095" name="Google Shape;8095;g1556d6e771d_2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6" name="Google Shape;8096;g1556d6e771d_2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4" name="Shape 8714"/>
        <p:cNvGrpSpPr/>
        <p:nvPr/>
      </p:nvGrpSpPr>
      <p:grpSpPr>
        <a:xfrm>
          <a:off x="0" y="0"/>
          <a:ext cx="0" cy="0"/>
          <a:chOff x="0" y="0"/>
          <a:chExt cx="0" cy="0"/>
        </a:xfrm>
      </p:grpSpPr>
      <p:sp>
        <p:nvSpPr>
          <p:cNvPr id="8715" name="Google Shape;8715;g1556d6e771d_2_5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6" name="Google Shape;8716;g1556d6e771d_2_5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8" name="Shape 9308"/>
        <p:cNvGrpSpPr/>
        <p:nvPr/>
      </p:nvGrpSpPr>
      <p:grpSpPr>
        <a:xfrm>
          <a:off x="0" y="0"/>
          <a:ext cx="0" cy="0"/>
          <a:chOff x="0" y="0"/>
          <a:chExt cx="0" cy="0"/>
        </a:xfrm>
      </p:grpSpPr>
      <p:sp>
        <p:nvSpPr>
          <p:cNvPr id="9309" name="Google Shape;9309;g1556d6e771d_2_6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0" name="Google Shape;9310;g1556d6e771d_2_6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9" name="Shape 9629"/>
        <p:cNvGrpSpPr/>
        <p:nvPr/>
      </p:nvGrpSpPr>
      <p:grpSpPr>
        <a:xfrm>
          <a:off x="0" y="0"/>
          <a:ext cx="0" cy="0"/>
          <a:chOff x="0" y="0"/>
          <a:chExt cx="0" cy="0"/>
        </a:xfrm>
      </p:grpSpPr>
      <p:sp>
        <p:nvSpPr>
          <p:cNvPr id="9630" name="Google Shape;9630;g1556d6e771d_2_6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1" name="Google Shape;9631;g1556d6e771d_2_6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7" name="Shape 9937"/>
        <p:cNvGrpSpPr/>
        <p:nvPr/>
      </p:nvGrpSpPr>
      <p:grpSpPr>
        <a:xfrm>
          <a:off x="0" y="0"/>
          <a:ext cx="0" cy="0"/>
          <a:chOff x="0" y="0"/>
          <a:chExt cx="0" cy="0"/>
        </a:xfrm>
      </p:grpSpPr>
      <p:sp>
        <p:nvSpPr>
          <p:cNvPr id="9938" name="Google Shape;9938;g1556d6e771d_2_8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9" name="Google Shape;9939;g1556d6e771d_2_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a1242414e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a1242414e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 name="Google Shape;42;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 name="Google Shape;64;p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3" name="Google Shape;563;p1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1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6"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37"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92" name="Google Shape;692;p1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3" name="Google Shape;693;p1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5" name="Google Shape;695;p1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7" name="Google Shape;697;p1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9" name="Google Shape;699;p1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1" name="Google Shape;701;p1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 name="Google Shape;702;p1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3" name="Google Shape;703;p1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4" name="Google Shape;704;p1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705"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1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759" name="Google Shape;759;p1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1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765"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1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0" name="Google Shape;820;p1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1" name="Google Shape;821;p1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1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843"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1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8" name="Google Shape;898;p1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99" name="Google Shape;899;p1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0" name="Google Shape;900;p1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2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978" name="Google Shape;978;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99"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52" name="Google Shape;1052;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73"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147"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7" name="Google Shape;117;p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2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2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71" name="Google Shape;1271;p2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292"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95" name="Google Shape;1295;p2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367"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24" name="Google Shape;1424;p2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25" name="Google Shape;1425;p2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446"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2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1" name="Google Shape;1501;p2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2" name="Google Shape;1502;p2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 name="Google Shape;150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6" name="Google Shape;150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507"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64" name="Google Shape;1564;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5" name="Google Shape;1565;p2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2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587"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5" name="Google Shape;1615;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6" name="Google Shape;1616;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40" name="Google Shape;1640;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1" name="Google Shape;1641;p2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2" name="Google Shape;1642;p2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3" name="Google Shape;1643;p2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2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5" name="Google Shape;1645;p2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646" name="Google Shape;1646;p2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667"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98" name="Google Shape;1698;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9" name="Google Shape;1699;p2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00" name="Google Shape;1700;p2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70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1" name="Google Shape;1731;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5" name="Google Shape;1735;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6" name="Google Shape;1756;p2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7" name="Google Shape;1757;p2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8" name="Google Shape;1758;p2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9" name="Google Shape;1759;p2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0" name="Google Shape;1760;p2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1" name="Google Shape;1761;p2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2" name="Google Shape;1762;p2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5" name="Google Shape;1765;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6" name="Google Shape;1766;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767"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0" name="Google Shape;1800;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1" name="Google Shape;1801;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22" name="Google Shape;1822;p2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3" name="Google Shape;1823;p2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4" name="Google Shape;1824;p2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5" name="Google Shape;1825;p2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6" name="Google Shape;1826;p2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7" name="Google Shape;1827;p2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8" name="Google Shape;1828;p2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9" name="Google Shape;1829;p2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0" name="Google Shape;1830;p2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3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85" name="Google Shape;1885;p3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6" name="Google Shape;1886;p3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7" name="Google Shape;1887;p3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8" name="Google Shape;1888;p3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9" name="Google Shape;1889;p3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0" name="Google Shape;1890;p3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1" name="Google Shape;1891;p3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2" name="Google Shape;1892;p3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3" name="Google Shape;1893;p3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4" name="Google Shape;1894;p3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5" name="Google Shape;1895;p3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6" name="Google Shape;1896;p3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17"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6" name="Google Shape;1946;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7" name="Google Shape;1947;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3" name="Google Shape;1973;p3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5" name="Google Shape;1975;p3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7" name="Google Shape;1977;p3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978"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1" name="Google Shape;1981;p3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2" name="Google Shape;1982;p3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3" name="Google Shape;1983;p3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4" name="Google Shape;1984;p3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5" name="Google Shape;1985;p3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6" name="Google Shape;1986;p3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3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6" name="Google Shape;2016;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7" name="Google Shape;2017;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6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6" name="Google Shape;2116;p3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7" name="Google Shape;2117;p3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19"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7" name="Google Shape;2147;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1" name="Google Shape;2151;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93"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1" name="Google Shape;2221;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2" name="Google Shape;2222;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5" name="Google Shape;2225;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6" name="Google Shape;2226;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6" name="Google Shape;2266;p3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70"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71" name="Shape 2271"/>
        <p:cNvGrpSpPr/>
        <p:nvPr/>
      </p:nvGrpSpPr>
      <p:grpSpPr>
        <a:xfrm>
          <a:off x="0" y="0"/>
          <a:ext cx="0" cy="0"/>
          <a:chOff x="0" y="0"/>
          <a:chExt cx="0" cy="0"/>
        </a:xfrm>
      </p:grpSpPr>
      <p:sp>
        <p:nvSpPr>
          <p:cNvPr id="2272" name="Google Shape;2272;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4" name="Google Shape;234;p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5" name="Google Shape;235;p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Font typeface="Anton"/>
              <a:buNone/>
              <a:defRPr b="1" sz="2400">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47" name="Google Shape;347;p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348" name="Google Shape;348;p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9"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4" name="Google Shape;404;p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5"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0" name="Google Shape;500;p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501" name="Google Shape;501;p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p1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0" name="Google Shape;530;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1" name="Google Shape;531;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4" name="Google Shape;534;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5" name="Google Shape;535;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7" name="Google Shape;557;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8" name="Google Shape;558;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67" name="Shape 2267"/>
        <p:cNvGrpSpPr/>
        <p:nvPr/>
      </p:nvGrpSpPr>
      <p:grpSpPr>
        <a:xfrm>
          <a:off x="0" y="0"/>
          <a:ext cx="0" cy="0"/>
          <a:chOff x="0" y="0"/>
          <a:chExt cx="0" cy="0"/>
        </a:xfrm>
      </p:grpSpPr>
      <p:sp>
        <p:nvSpPr>
          <p:cNvPr id="2268" name="Google Shape;2268;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69" name="Google Shape;2269;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922NHgN0Una0dkQS5V-RVXil561E7XyWH0DSFc6ro-8/copy" TargetMode="External"/><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29.jp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Hin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5.png"/><Relationship Id="rId14" Type="http://schemas.openxmlformats.org/officeDocument/2006/relationships/image" Target="../media/image24.png"/><Relationship Id="rId17" Type="http://schemas.openxmlformats.org/officeDocument/2006/relationships/image" Target="../media/image30.png"/><Relationship Id="rId16" Type="http://schemas.openxmlformats.org/officeDocument/2006/relationships/image" Target="../media/image2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9"/>
          <p:cNvSpPr txBox="1"/>
          <p:nvPr>
            <p:ph type="ctrTitle"/>
          </p:nvPr>
        </p:nvSpPr>
        <p:spPr>
          <a:xfrm>
            <a:off x="847200" y="1183975"/>
            <a:ext cx="3914100" cy="246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50">
                <a:solidFill>
                  <a:schemeClr val="accent3"/>
                </a:solidFill>
              </a:rPr>
              <a:t>Bachelor's Degree in</a:t>
            </a:r>
            <a:r>
              <a:rPr lang="en" sz="2600">
                <a:solidFill>
                  <a:schemeClr val="dk1"/>
                </a:solidFill>
              </a:rPr>
              <a:t> </a:t>
            </a:r>
            <a:r>
              <a:rPr lang="en" sz="5100"/>
              <a:t>Electronics</a:t>
            </a:r>
            <a:r>
              <a:rPr lang="en"/>
              <a:t> </a:t>
            </a:r>
            <a:r>
              <a:rPr lang="en" sz="4700"/>
              <a:t>Engineering</a:t>
            </a:r>
            <a:endParaRPr sz="4700"/>
          </a:p>
        </p:txBody>
      </p:sp>
      <p:sp>
        <p:nvSpPr>
          <p:cNvPr id="2278" name="Google Shape;2278;p39"/>
          <p:cNvSpPr txBox="1"/>
          <p:nvPr>
            <p:ph idx="1" type="subTitle"/>
          </p:nvPr>
        </p:nvSpPr>
        <p:spPr>
          <a:xfrm>
            <a:off x="847125" y="3738100"/>
            <a:ext cx="39141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pic>
        <p:nvPicPr>
          <p:cNvPr id="2279" name="Google Shape;2279;p39"/>
          <p:cNvPicPr preferRelativeResize="0"/>
          <p:nvPr>
            <p:ph idx="2" type="pic"/>
          </p:nvPr>
        </p:nvPicPr>
        <p:blipFill rotWithShape="1">
          <a:blip r:embed="rId3">
            <a:alphaModFix/>
          </a:blip>
          <a:srcRect b="1140" l="0" r="28734" t="6094"/>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4405225" y="3448150"/>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4405225" y="4087500"/>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4405225" y="2815975"/>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3" name="Google Shape;2393;p48"/>
          <p:cNvCxnSpPr>
            <a:endCxn id="2389" idx="2"/>
          </p:cNvCxnSpPr>
          <p:nvPr/>
        </p:nvCxnSpPr>
        <p:spPr>
          <a:xfrm>
            <a:off x="2674225" y="1869375"/>
            <a:ext cx="1731000" cy="438300"/>
          </a:xfrm>
          <a:prstGeom prst="bentConnector3">
            <a:avLst>
              <a:gd fmla="val 50000" name="adj1"/>
            </a:avLst>
          </a:prstGeom>
          <a:noFill/>
          <a:ln cap="flat" cmpd="sng" w="9525">
            <a:solidFill>
              <a:schemeClr val="accent3"/>
            </a:solidFill>
            <a:prstDash val="solid"/>
            <a:round/>
            <a:headEnd len="med" w="med" type="none"/>
            <a:tailEnd len="med" w="med" type="none"/>
          </a:ln>
        </p:spPr>
      </p:cxnSp>
      <p:cxnSp>
        <p:nvCxnSpPr>
          <p:cNvPr id="2394" name="Google Shape;2394;p48"/>
          <p:cNvCxnSpPr>
            <a:stCxn id="2395" idx="3"/>
            <a:endCxn id="2392" idx="2"/>
          </p:cNvCxnSpPr>
          <p:nvPr/>
        </p:nvCxnSpPr>
        <p:spPr>
          <a:xfrm flipH="1" rot="10800000">
            <a:off x="2674150" y="2982904"/>
            <a:ext cx="1731000" cy="435000"/>
          </a:xfrm>
          <a:prstGeom prst="bentConnector3">
            <a:avLst>
              <a:gd fmla="val 50002" name="adj1"/>
            </a:avLst>
          </a:prstGeom>
          <a:noFill/>
          <a:ln cap="flat" cmpd="sng" w="9525">
            <a:solidFill>
              <a:schemeClr val="accent3"/>
            </a:solidFill>
            <a:prstDash val="solid"/>
            <a:round/>
            <a:headEnd len="med" w="med" type="none"/>
            <a:tailEnd len="med" w="med" type="none"/>
          </a:ln>
        </p:spPr>
      </p:cxnSp>
      <p:cxnSp>
        <p:nvCxnSpPr>
          <p:cNvPr id="2396" name="Google Shape;2396;p48"/>
          <p:cNvCxnSpPr>
            <a:stCxn id="2397" idx="1"/>
            <a:endCxn id="2390" idx="6"/>
          </p:cNvCxnSpPr>
          <p:nvPr/>
        </p:nvCxnSpPr>
        <p:spPr>
          <a:xfrm flipH="1">
            <a:off x="4738730" y="1869525"/>
            <a:ext cx="1731000" cy="1745700"/>
          </a:xfrm>
          <a:prstGeom prst="bentConnector3">
            <a:avLst>
              <a:gd fmla="val 31381" name="adj1"/>
            </a:avLst>
          </a:prstGeom>
          <a:noFill/>
          <a:ln cap="flat" cmpd="sng" w="9525">
            <a:solidFill>
              <a:schemeClr val="accent3"/>
            </a:solidFill>
            <a:prstDash val="solid"/>
            <a:round/>
            <a:headEnd len="med" w="med" type="none"/>
            <a:tailEnd len="med" w="med" type="none"/>
          </a:ln>
        </p:spPr>
      </p:cxnSp>
      <p:cxnSp>
        <p:nvCxnSpPr>
          <p:cNvPr id="2398" name="Google Shape;2398;p48"/>
          <p:cNvCxnSpPr>
            <a:stCxn id="2399" idx="1"/>
            <a:endCxn id="2391" idx="6"/>
          </p:cNvCxnSpPr>
          <p:nvPr/>
        </p:nvCxnSpPr>
        <p:spPr>
          <a:xfrm flipH="1">
            <a:off x="4738730" y="3417904"/>
            <a:ext cx="1731000" cy="836400"/>
          </a:xfrm>
          <a:prstGeom prst="bentConnector3">
            <a:avLst>
              <a:gd fmla="val 18101" name="adj1"/>
            </a:avLst>
          </a:prstGeom>
          <a:noFill/>
          <a:ln cap="flat" cmpd="sng" w="9525">
            <a:solidFill>
              <a:schemeClr val="accent3"/>
            </a:solidFill>
            <a:prstDash val="solid"/>
            <a:round/>
            <a:headEnd len="med" w="med" type="none"/>
            <a:tailEnd len="med" w="med" type="none"/>
          </a:ln>
        </p:spPr>
      </p:cxnSp>
      <p:sp>
        <p:nvSpPr>
          <p:cNvPr id="2400" name="Google Shape;2400;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 name="Google Shape;2406;p48"/>
          <p:cNvSpPr txBox="1"/>
          <p:nvPr>
            <p:ph idx="4294967295" type="subTitle"/>
          </p:nvPr>
        </p:nvSpPr>
        <p:spPr>
          <a:xfrm>
            <a:off x="720080" y="1962370"/>
            <a:ext cx="1954200" cy="55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p:nvPr>
            <p:ph idx="4294967295" type="subTitle"/>
          </p:nvPr>
        </p:nvSpPr>
        <p:spPr>
          <a:xfrm>
            <a:off x="6469921" y="1962370"/>
            <a:ext cx="1954200" cy="5559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p:nvPr>
            <p:ph idx="4294967295" type="subTitle"/>
          </p:nvPr>
        </p:nvSpPr>
        <p:spPr>
          <a:xfrm>
            <a:off x="719996" y="3523800"/>
            <a:ext cx="1954200" cy="55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p:nvPr>
            <p:ph idx="4294967295" type="subTitle"/>
          </p:nvPr>
        </p:nvSpPr>
        <p:spPr>
          <a:xfrm>
            <a:off x="6469803" y="3523800"/>
            <a:ext cx="1954200" cy="5559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p:nvPr>
            <p:ph idx="4294967295" type="subTitle"/>
          </p:nvPr>
        </p:nvSpPr>
        <p:spPr>
          <a:xfrm>
            <a:off x="719950" y="1630725"/>
            <a:ext cx="1954200" cy="477600"/>
          </a:xfrm>
          <a:prstGeom prst="rect">
            <a:avLst/>
          </a:prstGeom>
        </p:spPr>
        <p:txBody>
          <a:bodyPr anchorCtr="0" anchor="b" bIns="91425" lIns="91425" spcFirstLastPara="1" rIns="91425" wrap="square" tIns="91425">
            <a:noAutofit/>
          </a:bodyPr>
          <a:lstStyle/>
          <a:p>
            <a:pPr indent="0" lvl="0" marL="0" marR="0" rtl="0" algn="l">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397" name="Google Shape;2397;p48"/>
          <p:cNvSpPr txBox="1"/>
          <p:nvPr>
            <p:ph idx="4294967295" type="subTitle"/>
          </p:nvPr>
        </p:nvSpPr>
        <p:spPr>
          <a:xfrm>
            <a:off x="6469730" y="1630725"/>
            <a:ext cx="1954200" cy="477600"/>
          </a:xfrm>
          <a:prstGeom prst="rect">
            <a:avLst/>
          </a:prstGeom>
        </p:spPr>
        <p:txBody>
          <a:bodyPr anchorCtr="0" anchor="b" bIns="91425" lIns="91425" spcFirstLastPara="1" rIns="91425" wrap="square" tIns="91425">
            <a:noAutofit/>
          </a:bodyPr>
          <a:lstStyle/>
          <a:p>
            <a:pPr indent="0" lvl="0" marL="0" marR="0" rtl="0" algn="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395" name="Google Shape;2395;p48"/>
          <p:cNvSpPr txBox="1"/>
          <p:nvPr>
            <p:ph idx="4294967295" type="subTitle"/>
          </p:nvPr>
        </p:nvSpPr>
        <p:spPr>
          <a:xfrm>
            <a:off x="719950" y="3179104"/>
            <a:ext cx="1954200" cy="477600"/>
          </a:xfrm>
          <a:prstGeom prst="rect">
            <a:avLst/>
          </a:prstGeom>
        </p:spPr>
        <p:txBody>
          <a:bodyPr anchorCtr="0" anchor="b" bIns="91425" lIns="91425" spcFirstLastPara="1" rIns="91425" wrap="square" tIns="91425">
            <a:noAutofit/>
          </a:bodyPr>
          <a:lstStyle/>
          <a:p>
            <a:pPr indent="0" lvl="0" marL="0" marR="0" rtl="0" algn="l">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399" name="Google Shape;2399;p48"/>
          <p:cNvSpPr txBox="1"/>
          <p:nvPr>
            <p:ph idx="4294967295" type="subTitle"/>
          </p:nvPr>
        </p:nvSpPr>
        <p:spPr>
          <a:xfrm>
            <a:off x="6469730" y="3179104"/>
            <a:ext cx="1954200" cy="477600"/>
          </a:xfrm>
          <a:prstGeom prst="rect">
            <a:avLst/>
          </a:prstGeom>
        </p:spPr>
        <p:txBody>
          <a:bodyPr anchorCtr="0" anchor="b" bIns="91425" lIns="91425" spcFirstLastPara="1" rIns="91425" wrap="square" tIns="91425">
            <a:noAutofit/>
          </a:bodyPr>
          <a:lstStyle/>
          <a:p>
            <a:pPr indent="0" lvl="0" marL="0" marR="0" rtl="0" algn="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4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Machinery</a:t>
            </a:r>
            <a:endParaRPr>
              <a:solidFill>
                <a:schemeClr val="dk1"/>
              </a:solidFill>
            </a:endParaRPr>
          </a:p>
        </p:txBody>
      </p:sp>
      <p:sp>
        <p:nvSpPr>
          <p:cNvPr id="2421" name="Google Shape;2421;p4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Hardware</a:t>
            </a:r>
            <a:endParaRPr>
              <a:solidFill>
                <a:schemeClr val="dk1"/>
              </a:solidFill>
            </a:endParaRPr>
          </a:p>
        </p:txBody>
      </p:sp>
      <p:sp>
        <p:nvSpPr>
          <p:cNvPr id="2422" name="Google Shape;2422;p4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Robotics</a:t>
            </a:r>
            <a:endParaRPr>
              <a:solidFill>
                <a:schemeClr val="dk1"/>
              </a:solidFill>
            </a:endParaRPr>
          </a:p>
        </p:txBody>
      </p:sp>
      <p:sp>
        <p:nvSpPr>
          <p:cNvPr id="2423" name="Google Shape;2423;p4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Building</a:t>
            </a:r>
            <a:endParaRPr>
              <a:solidFill>
                <a:schemeClr val="dk1"/>
              </a:solidFill>
            </a:endParaRPr>
          </a:p>
        </p:txBody>
      </p:sp>
      <p:pic>
        <p:nvPicPr>
          <p:cNvPr id="2424" name="Google Shape;2424;p49"/>
          <p:cNvPicPr preferRelativeResize="0"/>
          <p:nvPr>
            <p:ph idx="9" type="pic"/>
          </p:nvPr>
        </p:nvPicPr>
        <p:blipFill rotWithShape="1">
          <a:blip r:embed="rId3">
            <a:alphaModFix/>
          </a:blip>
          <a:srcRect b="248" l="16363" r="23720" t="248"/>
          <a:stretch/>
        </p:blipFill>
        <p:spPr>
          <a:xfrm>
            <a:off x="921425" y="1443900"/>
            <a:ext cx="2579101" cy="285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5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S</a:t>
            </a:r>
            <a:r>
              <a:rPr lang="en">
                <a:solidFill>
                  <a:schemeClr val="accent3"/>
                </a:solidFill>
              </a:rPr>
              <a:t>tudy</a:t>
            </a:r>
            <a:r>
              <a:rPr lang="en"/>
              <a:t> process</a:t>
            </a:r>
            <a:endParaRPr>
              <a:solidFill>
                <a:schemeClr val="dk1"/>
              </a:solidFill>
            </a:endParaRPr>
          </a:p>
        </p:txBody>
      </p:sp>
      <p:sp>
        <p:nvSpPr>
          <p:cNvPr id="2430" name="Google Shape;2430;p50"/>
          <p:cNvSpPr txBox="1"/>
          <p:nvPr>
            <p:ph idx="4294967295" type="subTitle"/>
          </p:nvPr>
        </p:nvSpPr>
        <p:spPr>
          <a:xfrm>
            <a:off x="727100" y="3986251"/>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p:nvPr>
            <p:ph idx="4294967295" type="title"/>
          </p:nvPr>
        </p:nvSpPr>
        <p:spPr>
          <a:xfrm>
            <a:off x="727100" y="36699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Study</a:t>
            </a:r>
            <a:endParaRPr sz="2400">
              <a:solidFill>
                <a:schemeClr val="dk1"/>
              </a:solidFill>
            </a:endParaRPr>
          </a:p>
        </p:txBody>
      </p:sp>
      <p:sp>
        <p:nvSpPr>
          <p:cNvPr id="2432" name="Google Shape;2432;p50"/>
          <p:cNvSpPr txBox="1"/>
          <p:nvPr>
            <p:ph idx="4294967295" type="subTitle"/>
          </p:nvPr>
        </p:nvSpPr>
        <p:spPr>
          <a:xfrm>
            <a:off x="2595558" y="3275773"/>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doesn’t have a solid surface</a:t>
            </a:r>
            <a:endParaRPr>
              <a:solidFill>
                <a:schemeClr val="dk1"/>
              </a:solidFill>
            </a:endParaRPr>
          </a:p>
        </p:txBody>
      </p:sp>
      <p:sp>
        <p:nvSpPr>
          <p:cNvPr id="2433" name="Google Shape;2433;p50"/>
          <p:cNvSpPr txBox="1"/>
          <p:nvPr>
            <p:ph idx="4294967295" type="title"/>
          </p:nvPr>
        </p:nvSpPr>
        <p:spPr>
          <a:xfrm>
            <a:off x="2595558" y="29594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Understand</a:t>
            </a:r>
            <a:endParaRPr sz="2400"/>
          </a:p>
        </p:txBody>
      </p:sp>
      <p:sp>
        <p:nvSpPr>
          <p:cNvPr id="2434" name="Google Shape;2434;p50"/>
          <p:cNvSpPr txBox="1"/>
          <p:nvPr>
            <p:ph idx="4294967295" type="subTitle"/>
          </p:nvPr>
        </p:nvSpPr>
        <p:spPr>
          <a:xfrm>
            <a:off x="4464017" y="3986269"/>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p:nvPr>
            <p:ph idx="4294967295" type="title"/>
          </p:nvPr>
        </p:nvSpPr>
        <p:spPr>
          <a:xfrm>
            <a:off x="4464029" y="36699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Remember</a:t>
            </a:r>
            <a:endParaRPr sz="2400">
              <a:solidFill>
                <a:schemeClr val="dk1"/>
              </a:solidFill>
            </a:endParaRPr>
          </a:p>
        </p:txBody>
      </p:sp>
      <p:sp>
        <p:nvSpPr>
          <p:cNvPr id="2436" name="Google Shape;2436;p50"/>
          <p:cNvSpPr txBox="1"/>
          <p:nvPr>
            <p:ph idx="4294967295" type="subTitle"/>
          </p:nvPr>
        </p:nvSpPr>
        <p:spPr>
          <a:xfrm>
            <a:off x="6332475" y="3275768"/>
            <a:ext cx="2084400" cy="6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p:nvPr>
            <p:ph idx="4294967295" type="title"/>
          </p:nvPr>
        </p:nvSpPr>
        <p:spPr>
          <a:xfrm>
            <a:off x="6332498" y="29594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Exercise</a:t>
            </a:r>
            <a:endParaRPr sz="2400">
              <a:solidFill>
                <a:schemeClr val="dk1"/>
              </a:solidFill>
            </a:endParaRPr>
          </a:p>
        </p:txBody>
      </p:sp>
      <p:sp>
        <p:nvSpPr>
          <p:cNvPr id="2438" name="Google Shape;2438;p50"/>
          <p:cNvSpPr txBox="1"/>
          <p:nvPr>
            <p:ph idx="4294967295" type="title"/>
          </p:nvPr>
        </p:nvSpPr>
        <p:spPr>
          <a:xfrm>
            <a:off x="1323200" y="2854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p:nvPr>
            <p:ph idx="4294967295" type="title"/>
          </p:nvPr>
        </p:nvSpPr>
        <p:spPr>
          <a:xfrm>
            <a:off x="3191658" y="21439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p:nvPr>
            <p:ph idx="4294967295" type="title"/>
          </p:nvPr>
        </p:nvSpPr>
        <p:spPr>
          <a:xfrm>
            <a:off x="5060109" y="2854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p:nvPr>
            <p:ph idx="4294967295" type="title"/>
          </p:nvPr>
        </p:nvSpPr>
        <p:spPr>
          <a:xfrm>
            <a:off x="6928559" y="21439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50"/>
          <p:cNvSpPr/>
          <p:nvPr/>
        </p:nvSpPr>
        <p:spPr>
          <a:xfrm>
            <a:off x="7217273" y="13725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cap="flat" cmpd="sng" w="9525">
            <a:solidFill>
              <a:schemeClr val="accent3"/>
            </a:solidFill>
            <a:prstDash val="solid"/>
            <a:round/>
            <a:headEnd len="med" w="med" type="none"/>
            <a:tailEnd len="med" w="med" type="none"/>
          </a:ln>
        </p:spPr>
      </p:cxnSp>
      <p:cxnSp>
        <p:nvCxnSpPr>
          <p:cNvPr id="2462" name="Google Shape;2462;p50"/>
          <p:cNvCxnSpPr>
            <a:stCxn id="2438" idx="2"/>
            <a:endCxn id="2431" idx="0"/>
          </p:cNvCxnSpPr>
          <p:nvPr/>
        </p:nvCxnSpPr>
        <p:spPr>
          <a:xfrm>
            <a:off x="1769300" y="32939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3" name="Google Shape;2463;p50"/>
          <p:cNvCxnSpPr>
            <a:stCxn id="2443" idx="2"/>
            <a:endCxn id="2439" idx="0"/>
          </p:cNvCxnSpPr>
          <p:nvPr/>
        </p:nvCxnSpPr>
        <p:spPr>
          <a:xfrm>
            <a:off x="3637758" y="1778250"/>
            <a:ext cx="0" cy="365700"/>
          </a:xfrm>
          <a:prstGeom prst="straightConnector1">
            <a:avLst/>
          </a:prstGeom>
          <a:noFill/>
          <a:ln cap="flat" cmpd="sng" w="9525">
            <a:solidFill>
              <a:schemeClr val="accent3"/>
            </a:solidFill>
            <a:prstDash val="solid"/>
            <a:round/>
            <a:headEnd len="med" w="med" type="none"/>
            <a:tailEnd len="med" w="med" type="none"/>
          </a:ln>
        </p:spPr>
      </p:cxnSp>
      <p:cxnSp>
        <p:nvCxnSpPr>
          <p:cNvPr id="2464" name="Google Shape;2464;p50"/>
          <p:cNvCxnSpPr>
            <a:stCxn id="2439" idx="2"/>
            <a:endCxn id="2433" idx="0"/>
          </p:cNvCxnSpPr>
          <p:nvPr/>
        </p:nvCxnSpPr>
        <p:spPr>
          <a:xfrm>
            <a:off x="3637758" y="25834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5" name="Google Shape;2465;p50"/>
          <p:cNvCxnSpPr>
            <a:stCxn id="2440" idx="2"/>
            <a:endCxn id="2435" idx="0"/>
          </p:cNvCxnSpPr>
          <p:nvPr/>
        </p:nvCxnSpPr>
        <p:spPr>
          <a:xfrm>
            <a:off x="5506209" y="32939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6" name="Google Shape;2466;p50"/>
          <p:cNvCxnSpPr>
            <a:stCxn id="2444" idx="2"/>
            <a:endCxn id="2440" idx="0"/>
          </p:cNvCxnSpPr>
          <p:nvPr/>
        </p:nvCxnSpPr>
        <p:spPr>
          <a:xfrm>
            <a:off x="5503475" y="2488750"/>
            <a:ext cx="2700" cy="365700"/>
          </a:xfrm>
          <a:prstGeom prst="straightConnector1">
            <a:avLst/>
          </a:prstGeom>
          <a:noFill/>
          <a:ln cap="flat" cmpd="sng" w="9525">
            <a:solidFill>
              <a:schemeClr val="accent3"/>
            </a:solidFill>
            <a:prstDash val="solid"/>
            <a:round/>
            <a:headEnd len="med" w="med" type="none"/>
            <a:tailEnd len="med" w="med" type="none"/>
          </a:ln>
        </p:spPr>
      </p:cxnSp>
      <p:cxnSp>
        <p:nvCxnSpPr>
          <p:cNvPr id="2467" name="Google Shape;2467;p50"/>
          <p:cNvCxnSpPr>
            <a:stCxn id="2445" idx="2"/>
            <a:endCxn id="2441" idx="0"/>
          </p:cNvCxnSpPr>
          <p:nvPr/>
        </p:nvCxnSpPr>
        <p:spPr>
          <a:xfrm>
            <a:off x="7369200" y="1778250"/>
            <a:ext cx="5400" cy="365700"/>
          </a:xfrm>
          <a:prstGeom prst="straightConnector1">
            <a:avLst/>
          </a:prstGeom>
          <a:noFill/>
          <a:ln cap="flat" cmpd="sng" w="9525">
            <a:solidFill>
              <a:schemeClr val="accent3"/>
            </a:solidFill>
            <a:prstDash val="solid"/>
            <a:round/>
            <a:headEnd len="med" w="med" type="none"/>
            <a:tailEnd len="med" w="med" type="none"/>
          </a:ln>
        </p:spPr>
      </p:cxnSp>
      <p:cxnSp>
        <p:nvCxnSpPr>
          <p:cNvPr id="2468" name="Google Shape;2468;p50"/>
          <p:cNvCxnSpPr>
            <a:stCxn id="2441" idx="2"/>
            <a:endCxn id="2437" idx="0"/>
          </p:cNvCxnSpPr>
          <p:nvPr/>
        </p:nvCxnSpPr>
        <p:spPr>
          <a:xfrm>
            <a:off x="7374659" y="2583475"/>
            <a:ext cx="0" cy="3759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5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What do </a:t>
            </a:r>
            <a:r>
              <a:rPr lang="en">
                <a:solidFill>
                  <a:schemeClr val="accent3"/>
                </a:solidFill>
              </a:rPr>
              <a:t>electronics</a:t>
            </a:r>
            <a:r>
              <a:rPr lang="en">
                <a:solidFill>
                  <a:schemeClr val="accent3"/>
                </a:solidFill>
              </a:rPr>
              <a:t> </a:t>
            </a:r>
            <a:r>
              <a:rPr lang="en"/>
              <a:t>engineers do?</a:t>
            </a:r>
            <a:endParaRPr>
              <a:solidFill>
                <a:schemeClr val="dk1"/>
              </a:solidFill>
            </a:endParaRPr>
          </a:p>
        </p:txBody>
      </p:sp>
      <p:sp>
        <p:nvSpPr>
          <p:cNvPr id="2474" name="Google Shape;2474;p51"/>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475" name="Google Shape;2475;p51"/>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but it’s terribly hot</a:t>
            </a:r>
            <a:endParaRPr/>
          </a:p>
        </p:txBody>
      </p:sp>
      <p:sp>
        <p:nvSpPr>
          <p:cNvPr id="2476" name="Google Shape;2476;p51"/>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2477" name="Google Shape;2477;p51"/>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2478" name="Google Shape;2478;p51"/>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several rings</a:t>
            </a:r>
            <a:endParaRPr/>
          </a:p>
        </p:txBody>
      </p:sp>
      <p:sp>
        <p:nvSpPr>
          <p:cNvPr id="2479" name="Google Shape;2479;p51"/>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a:t>
            </a:r>
            <a:r>
              <a:rPr lang="en"/>
              <a:t> the farthest planet from the Sun</a:t>
            </a:r>
            <a:endParaRPr/>
          </a:p>
        </p:txBody>
      </p:sp>
      <p:sp>
        <p:nvSpPr>
          <p:cNvPr id="2480" name="Google Shape;2480;p51"/>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481" name="Google Shape;2481;p51"/>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82" name="Google Shape;2482;p51"/>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483" name="Google Shape;2483;p51"/>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84" name="Google Shape;2484;p51"/>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485" name="Google Shape;2485;p51"/>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52"/>
          <p:cNvSpPr txBox="1"/>
          <p:nvPr>
            <p:ph type="title"/>
          </p:nvPr>
        </p:nvSpPr>
        <p:spPr>
          <a:xfrm>
            <a:off x="719900" y="882475"/>
            <a:ext cx="7704000" cy="13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p:nvPr>
            <p:ph idx="2" type="pic"/>
          </p:nvPr>
        </p:nvPicPr>
        <p:blipFill rotWithShape="1">
          <a:blip r:embed="rId3">
            <a:alphaModFix/>
          </a:blip>
          <a:srcRect b="42017" l="0" r="0" t="42017"/>
          <a:stretch/>
        </p:blipFill>
        <p:spPr>
          <a:xfrm>
            <a:off x="720000" y="2416025"/>
            <a:ext cx="7704000" cy="1845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pic>
        <p:nvPicPr>
          <p:cNvPr id="2496" name="Google Shape;2496;p53"/>
          <p:cNvPicPr preferRelativeResize="0"/>
          <p:nvPr>
            <p:ph idx="3" type="pic"/>
          </p:nvPr>
        </p:nvPicPr>
        <p:blipFill rotWithShape="1">
          <a:blip r:embed="rId3">
            <a:alphaModFix/>
          </a:blip>
          <a:srcRect b="0" l="8380" r="45851" t="0"/>
          <a:stretch/>
        </p:blipFill>
        <p:spPr>
          <a:xfrm>
            <a:off x="1133538" y="986850"/>
            <a:ext cx="2579101" cy="3169800"/>
          </a:xfrm>
          <a:prstGeom prst="rect">
            <a:avLst/>
          </a:prstGeom>
        </p:spPr>
      </p:pic>
      <p:sp>
        <p:nvSpPr>
          <p:cNvPr id="2497" name="Google Shape;2497;p53"/>
          <p:cNvSpPr txBox="1"/>
          <p:nvPr>
            <p:ph type="title"/>
          </p:nvPr>
        </p:nvSpPr>
        <p:spPr>
          <a:xfrm>
            <a:off x="4493688" y="2322775"/>
            <a:ext cx="3930300" cy="8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Study</a:t>
            </a:r>
            <a:r>
              <a:rPr lang="en">
                <a:solidFill>
                  <a:schemeClr val="accent3"/>
                </a:solidFill>
              </a:rPr>
              <a:t> </a:t>
            </a:r>
            <a:r>
              <a:rPr lang="en"/>
              <a:t>plan</a:t>
            </a:r>
            <a:endParaRPr/>
          </a:p>
        </p:txBody>
      </p:sp>
      <p:sp>
        <p:nvSpPr>
          <p:cNvPr id="2498" name="Google Shape;2498;p53"/>
          <p:cNvSpPr txBox="1"/>
          <p:nvPr>
            <p:ph idx="2" type="title"/>
          </p:nvPr>
        </p:nvSpPr>
        <p:spPr>
          <a:xfrm>
            <a:off x="5928113" y="1387550"/>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99" name="Google Shape;2499;p53"/>
          <p:cNvSpPr txBox="1"/>
          <p:nvPr>
            <p:ph idx="1" type="subTitle"/>
          </p:nvPr>
        </p:nvSpPr>
        <p:spPr>
          <a:xfrm>
            <a:off x="4493613" y="3273450"/>
            <a:ext cx="39303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5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p:nvPr>
            <p:ph idx="2" type="pic"/>
          </p:nvPr>
        </p:nvPicPr>
        <p:blipFill rotWithShape="1">
          <a:blip r:embed="rId3">
            <a:alphaModFix/>
          </a:blip>
          <a:srcRect b="0" l="34871" r="11097" t="0"/>
          <a:stretch/>
        </p:blipFill>
        <p:spPr>
          <a:xfrm>
            <a:off x="5532700" y="986850"/>
            <a:ext cx="2579101" cy="31698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0" name="Shape 2510"/>
        <p:cNvGrpSpPr/>
        <p:nvPr/>
      </p:nvGrpSpPr>
      <p:grpSpPr>
        <a:xfrm>
          <a:off x="0" y="0"/>
          <a:ext cx="0" cy="0"/>
          <a:chOff x="0" y="0"/>
          <a:chExt cx="0" cy="0"/>
        </a:xfrm>
      </p:grpSpPr>
      <p:sp>
        <p:nvSpPr>
          <p:cNvPr id="2511" name="Google Shape;2511;p55"/>
          <p:cNvSpPr txBox="1"/>
          <p:nvPr>
            <p:ph type="title"/>
          </p:nvPr>
        </p:nvSpPr>
        <p:spPr>
          <a:xfrm>
            <a:off x="720000" y="4015675"/>
            <a:ext cx="7704000" cy="58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pictur</a:t>
            </a:r>
            <a:r>
              <a:rPr lang="en">
                <a:solidFill>
                  <a:schemeClr val="accent3"/>
                </a:solidFill>
              </a:rPr>
              <a:t>e</a:t>
            </a:r>
            <a:r>
              <a:rPr lang="en">
                <a:solidFill>
                  <a:schemeClr val="accent3"/>
                </a:solidFill>
              </a:rPr>
              <a:t> is worth</a:t>
            </a:r>
            <a:r>
              <a:rPr lang="en">
                <a:solidFill>
                  <a:schemeClr val="dk1"/>
                </a:solidFill>
              </a:rPr>
              <a:t> a thousand words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56"/>
          <p:cNvSpPr txBox="1"/>
          <p:nvPr>
            <p:ph type="title"/>
          </p:nvPr>
        </p:nvSpPr>
        <p:spPr>
          <a:xfrm>
            <a:off x="713100" y="1599713"/>
            <a:ext cx="4265700" cy="115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An image </a:t>
            </a:r>
            <a:r>
              <a:rPr lang="en">
                <a:solidFill>
                  <a:schemeClr val="accent3"/>
                </a:solidFill>
              </a:rPr>
              <a:t>reinforces</a:t>
            </a:r>
            <a:r>
              <a:rPr lang="en">
                <a:solidFill>
                  <a:schemeClr val="dk1"/>
                </a:solidFill>
              </a:rPr>
              <a:t> the concept</a:t>
            </a:r>
            <a:endParaRPr>
              <a:solidFill>
                <a:schemeClr val="dk1"/>
              </a:solidFill>
            </a:endParaRPr>
          </a:p>
        </p:txBody>
      </p:sp>
      <p:sp>
        <p:nvSpPr>
          <p:cNvPr id="2517" name="Google Shape;2517;p56"/>
          <p:cNvSpPr txBox="1"/>
          <p:nvPr>
            <p:ph idx="1" type="subTitle"/>
          </p:nvPr>
        </p:nvSpPr>
        <p:spPr>
          <a:xfrm>
            <a:off x="713131" y="2676163"/>
            <a:ext cx="4265700" cy="86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Images reveal large amounts of data, so remember: use an image instead of a long text. Your </a:t>
            </a:r>
            <a:r>
              <a:rPr lang="en"/>
              <a:t>audience</a:t>
            </a:r>
            <a:r>
              <a:rPr lang="en"/>
              <a:t> will appreciate it</a:t>
            </a:r>
            <a:endParaRPr/>
          </a:p>
        </p:txBody>
      </p:sp>
      <p:pic>
        <p:nvPicPr>
          <p:cNvPr id="2518" name="Google Shape;2518;p56"/>
          <p:cNvPicPr preferRelativeResize="0"/>
          <p:nvPr>
            <p:ph idx="2" type="pic"/>
          </p:nvPr>
        </p:nvPicPr>
        <p:blipFill rotWithShape="1">
          <a:blip r:embed="rId3">
            <a:alphaModFix/>
          </a:blip>
          <a:srcRect b="16612" l="0" r="0" t="16618"/>
          <a:stretch/>
        </p:blipFill>
        <p:spPr>
          <a:xfrm>
            <a:off x="5251225" y="1195450"/>
            <a:ext cx="2748301" cy="27525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57"/>
          <p:cNvSpPr txBox="1"/>
          <p:nvPr>
            <p:ph type="title"/>
          </p:nvPr>
        </p:nvSpPr>
        <p:spPr>
          <a:xfrm>
            <a:off x="1788075" y="913275"/>
            <a:ext cx="5567700" cy="11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a:t>
            </a:r>
            <a:r>
              <a:rPr lang="en"/>
              <a:t>000</a:t>
            </a:r>
            <a:endParaRPr/>
          </a:p>
        </p:txBody>
      </p:sp>
      <p:sp>
        <p:nvSpPr>
          <p:cNvPr id="2524" name="Google Shape;2524;p57"/>
          <p:cNvSpPr txBox="1"/>
          <p:nvPr>
            <p:ph idx="1" type="subTitle"/>
          </p:nvPr>
        </p:nvSpPr>
        <p:spPr>
          <a:xfrm>
            <a:off x="1788076" y="2215550"/>
            <a:ext cx="55677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2525" name="Google Shape;2525;p57"/>
          <p:cNvPicPr preferRelativeResize="0"/>
          <p:nvPr>
            <p:ph idx="2" type="pic"/>
          </p:nvPr>
        </p:nvPicPr>
        <p:blipFill rotWithShape="1">
          <a:blip r:embed="rId3">
            <a:alphaModFix/>
          </a:blip>
          <a:srcRect b="11866" l="845" r="864" t="30668"/>
          <a:stretch/>
        </p:blipFill>
        <p:spPr>
          <a:xfrm>
            <a:off x="1788125" y="2772325"/>
            <a:ext cx="5567699" cy="183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4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3000000" cy="3000000"/>
        </p:xfrm>
        <a:graphic>
          <a:graphicData uri="http://schemas.openxmlformats.org/drawingml/2006/table">
            <a:tbl>
              <a:tblPr>
                <a:noFill/>
                <a:tableStyleId>{35C1AAEA-DD99-404A-92F1-077A0D7CBE4A}</a:tableStyleId>
              </a:tblPr>
              <a:tblGrid>
                <a:gridCol w="2619875"/>
                <a:gridCol w="5084125"/>
              </a:tblGrid>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3">
                            <a:extLst>
                              <a:ext uri="{A12FA001-AC4F-418D-AE19-62706E023703}">
                                <ahyp:hlinkClr val="tx"/>
                              </a:ext>
                            </a:extLst>
                          </a:hlinkClick>
                        </a:rPr>
                        <a:t>Fonts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4">
                            <a:extLst>
                              <a:ext uri="{A12FA001-AC4F-418D-AE19-62706E023703}">
                                <ahyp:hlinkClr val="tx"/>
                              </a:ext>
                            </a:extLst>
                          </a:hlinkClick>
                        </a:rPr>
                        <a:t>Used and</a:t>
                      </a:r>
                      <a:r>
                        <a:rPr b="1" lang="en" sz="1100">
                          <a:solidFill>
                            <a:schemeClr val="lt1"/>
                          </a:solidFill>
                          <a:latin typeface="Poppins"/>
                          <a:ea typeface="Poppins"/>
                          <a:cs typeface="Poppins"/>
                          <a:sym typeface="Poppins"/>
                        </a:rPr>
                        <a:t> </a:t>
                      </a:r>
                      <a:r>
                        <a:rPr b="1" lang="en" sz="1100">
                          <a:solidFill>
                            <a:schemeClr val="lt1"/>
                          </a:solidFill>
                          <a:uFill>
                            <a:noFill/>
                          </a:uFill>
                          <a:latin typeface="Poppins"/>
                          <a:ea typeface="Poppins"/>
                          <a:cs typeface="Poppins"/>
                          <a:sym typeface="Poppins"/>
                          <a:hlinkClick action="ppaction://hlinksldjump" r:id="rId5">
                            <a:extLst>
                              <a:ext uri="{A12FA001-AC4F-418D-AE19-62706E023703}">
                                <ahyp:hlinkClr val="tx"/>
                              </a:ext>
                            </a:extLst>
                          </a:hlinkClick>
                        </a:rPr>
                        <a:t>alternative</a:t>
                      </a:r>
                      <a:r>
                        <a:rPr b="1" lang="en" sz="1100">
                          <a:solidFill>
                            <a:schemeClr val="lt1"/>
                          </a:solidFill>
                          <a:uFill>
                            <a:noFill/>
                          </a:uFill>
                          <a:latin typeface="Poppins"/>
                          <a:ea typeface="Poppins"/>
                          <a:cs typeface="Poppins"/>
                          <a:sym typeface="Poppins"/>
                          <a:hlinkClick action="ppaction://hlinksldjump" r:id="rId6">
                            <a:extLst>
                              <a:ext uri="{A12FA001-AC4F-418D-AE19-62706E023703}">
                                <ahyp:hlinkClr val="tx"/>
                              </a:ext>
                            </a:extLst>
                          </a:hlinkClick>
                        </a:rPr>
                        <a:t> resources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marR="0" rtl="0" algn="l">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7">
                            <a:extLst>
                              <a:ext uri="{A12FA001-AC4F-418D-AE19-62706E023703}">
                                <ahyp:hlinkClr val="tx"/>
                              </a:ext>
                            </a:extLst>
                          </a:hlinkClick>
                        </a:rPr>
                        <a:t>Thanks slide</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8">
                            <a:extLst>
                              <a:ext uri="{A12FA001-AC4F-418D-AE19-62706E023703}">
                                <ahyp:hlinkClr val="tx"/>
                              </a:ext>
                            </a:extLst>
                          </a:hlinkClick>
                        </a:rPr>
                        <a:t>Colors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9">
                            <a:extLst>
                              <a:ext uri="{A12FA001-AC4F-418D-AE19-62706E023703}">
                                <ahyp:hlinkClr val="tx"/>
                              </a:ext>
                            </a:extLst>
                          </a:hlinkClick>
                        </a:rPr>
                        <a:t>Icons and</a:t>
                      </a:r>
                      <a:r>
                        <a:rPr b="1" lang="en" sz="1100">
                          <a:solidFill>
                            <a:schemeClr val="lt1"/>
                          </a:solidFill>
                          <a:latin typeface="Poppins"/>
                          <a:ea typeface="Poppins"/>
                          <a:cs typeface="Poppins"/>
                          <a:sym typeface="Poppins"/>
                        </a:rPr>
                        <a:t> </a:t>
                      </a:r>
                      <a:r>
                        <a:rPr b="1" lang="en" sz="1100">
                          <a:solidFill>
                            <a:schemeClr val="lt1"/>
                          </a:solidFill>
                          <a:uFill>
                            <a:noFill/>
                          </a:u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latin typeface="Poppins"/>
                          <a:ea typeface="Poppins"/>
                          <a:cs typeface="Poppins"/>
                          <a:sym typeface="Poppins"/>
                        </a:rPr>
                        <a:t>Editable presentation theme </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b="1" lang="en" sz="1100">
                          <a:solidFill>
                            <a:schemeClr val="dk1"/>
                          </a:solidFill>
                          <a:uFill>
                            <a:noFill/>
                          </a:uFill>
                          <a:latin typeface="Hind"/>
                          <a:ea typeface="Hind"/>
                          <a:cs typeface="Hind"/>
                          <a:sym typeface="Hind"/>
                          <a:hlinkClick r:id="rId11">
                            <a:extLst>
                              <a:ext uri="{A12FA001-AC4F-418D-AE19-62706E023703}">
                                <ahyp:hlinkClr val="tx"/>
                              </a:ext>
                            </a:extLst>
                          </a:hlinkClick>
                        </a:rPr>
                        <a:t>here</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
        <p:nvSpPr>
          <p:cNvPr id="2286" name="Google Shape;2286;p40"/>
          <p:cNvSpPr txBox="1"/>
          <p:nvPr/>
        </p:nvSpPr>
        <p:spPr>
          <a:xfrm>
            <a:off x="720000" y="1135163"/>
            <a:ext cx="7704000" cy="3435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Hind"/>
                <a:ea typeface="Hind"/>
                <a:cs typeface="Hind"/>
                <a:sym typeface="Hind"/>
              </a:rPr>
              <a:t>For more info:</a:t>
            </a:r>
            <a:br>
              <a:rPr b="1" lang="en" sz="800">
                <a:solidFill>
                  <a:schemeClr val="dk1"/>
                </a:solidFill>
                <a:latin typeface="Hind"/>
                <a:ea typeface="Hind"/>
                <a:cs typeface="Hind"/>
                <a:sym typeface="Hind"/>
              </a:rPr>
            </a:br>
            <a:r>
              <a:rPr b="1" lang="en" sz="1000">
                <a:solidFill>
                  <a:schemeClr val="dk1"/>
                </a:solidFill>
                <a:uFill>
                  <a:noFill/>
                </a:uFill>
                <a:latin typeface="Hind"/>
                <a:ea typeface="Hind"/>
                <a:cs typeface="Hind"/>
                <a:sym typeface="Hind"/>
                <a:hlinkClick r:id="rId12">
                  <a:extLst>
                    <a:ext uri="{A12FA001-AC4F-418D-AE19-62706E023703}">
                      <ahyp:hlinkClr val="tx"/>
                    </a:ext>
                  </a:extLst>
                </a:hlinkClick>
              </a:rPr>
              <a:t>SLIDESGO </a:t>
            </a:r>
            <a:r>
              <a:rPr b="1" lang="en" sz="1000">
                <a:solidFill>
                  <a:schemeClr val="dk1"/>
                </a:solidFill>
                <a:latin typeface="Hind"/>
                <a:ea typeface="Hind"/>
                <a:cs typeface="Hind"/>
                <a:sym typeface="Hind"/>
              </a:rPr>
              <a:t>| </a:t>
            </a:r>
            <a:r>
              <a:rPr b="1" lang="en" sz="1000">
                <a:solidFill>
                  <a:schemeClr val="dk1"/>
                </a:solidFill>
                <a:uFill>
                  <a:noFill/>
                </a:uFill>
                <a:latin typeface="Hind"/>
                <a:ea typeface="Hind"/>
                <a:cs typeface="Hind"/>
                <a:sym typeface="Hind"/>
                <a:hlinkClick r:id="rId13">
                  <a:extLst>
                    <a:ext uri="{A12FA001-AC4F-418D-AE19-62706E023703}">
                      <ahyp:hlinkClr val="tx"/>
                    </a:ext>
                  </a:extLst>
                </a:hlinkClick>
              </a:rPr>
              <a:t>BLOG</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4">
                  <a:extLst>
                    <a:ext uri="{A12FA001-AC4F-418D-AE19-62706E023703}">
                      <ahyp:hlinkClr val="tx"/>
                    </a:ext>
                  </a:extLst>
                </a:hlinkClick>
              </a:rPr>
              <a:t>FAQ</a:t>
            </a:r>
            <a:r>
              <a:rPr b="1" lang="en" sz="1000">
                <a:solidFill>
                  <a:schemeClr val="dk1"/>
                </a:solidFill>
                <a:latin typeface="Hind"/>
                <a:ea typeface="Hind"/>
                <a:cs typeface="Hind"/>
                <a:sym typeface="Hind"/>
              </a:rPr>
              <a:t>s</a:t>
            </a:r>
            <a:endParaRPr b="1" sz="1000">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Hind"/>
                <a:ea typeface="Hind"/>
                <a:cs typeface="Hind"/>
                <a:sym typeface="Hind"/>
              </a:rPr>
              <a:t>You can visit our sister </a:t>
            </a:r>
            <a:r>
              <a:rPr b="1" lang="en" sz="800">
                <a:solidFill>
                  <a:schemeClr val="dk1"/>
                </a:solidFill>
                <a:latin typeface="Hind"/>
                <a:ea typeface="Hind"/>
                <a:cs typeface="Hind"/>
                <a:sym typeface="Hind"/>
              </a:rPr>
              <a:t>projects</a:t>
            </a:r>
            <a:r>
              <a:rPr b="1" lang="en" sz="800">
                <a:solidFill>
                  <a:schemeClr val="dk1"/>
                </a:solidFill>
                <a:latin typeface="Hind"/>
                <a:ea typeface="Hind"/>
                <a:cs typeface="Hind"/>
                <a:sym typeface="Hind"/>
              </a:rPr>
              <a:t>:</a:t>
            </a:r>
            <a:br>
              <a:rPr b="1" lang="en" sz="800">
                <a:solidFill>
                  <a:schemeClr val="dk1"/>
                </a:solidFill>
                <a:latin typeface="Hind"/>
                <a:ea typeface="Hind"/>
                <a:cs typeface="Hind"/>
                <a:sym typeface="Hind"/>
              </a:rPr>
            </a:br>
            <a:r>
              <a:rPr b="1" lang="en" sz="1000">
                <a:solidFill>
                  <a:schemeClr val="dk1"/>
                </a:solidFill>
                <a:uFill>
                  <a:noFill/>
                </a:uFill>
                <a:latin typeface="Hind"/>
                <a:ea typeface="Hind"/>
                <a:cs typeface="Hind"/>
                <a:sym typeface="Hind"/>
                <a:hlinkClick r:id="rId15">
                  <a:extLst>
                    <a:ext uri="{A12FA001-AC4F-418D-AE19-62706E023703}">
                      <ahyp:hlinkClr val="tx"/>
                    </a:ext>
                  </a:extLst>
                </a:hlinkClick>
              </a:rPr>
              <a:t>FREEPIK</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6">
                  <a:extLst>
                    <a:ext uri="{A12FA001-AC4F-418D-AE19-62706E023703}">
                      <ahyp:hlinkClr val="tx"/>
                    </a:ext>
                  </a:extLst>
                </a:hlinkClick>
              </a:rPr>
              <a:t>FLATICON</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7">
                  <a:extLst>
                    <a:ext uri="{A12FA001-AC4F-418D-AE19-62706E023703}">
                      <ahyp:hlinkClr val="tx"/>
                    </a:ext>
                  </a:extLst>
                </a:hlinkClick>
              </a:rPr>
              <a:t>STORYSET</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8">
                  <a:extLst>
                    <a:ext uri="{A12FA001-AC4F-418D-AE19-62706E023703}">
                      <ahyp:hlinkClr val="tx"/>
                    </a:ext>
                  </a:extLst>
                </a:hlinkClick>
              </a:rPr>
              <a:t>WEPIK </a:t>
            </a:r>
            <a:r>
              <a:rPr b="1" lang="en" sz="1000">
                <a:solidFill>
                  <a:schemeClr val="dk1"/>
                </a:solidFill>
                <a:latin typeface="Hind"/>
                <a:ea typeface="Hind"/>
                <a:cs typeface="Hind"/>
                <a:sym typeface="Hind"/>
              </a:rPr>
              <a:t>| </a:t>
            </a:r>
            <a:r>
              <a:rPr b="1" lang="en" sz="1000">
                <a:solidFill>
                  <a:schemeClr val="dk1"/>
                </a:solidFill>
                <a:uFill>
                  <a:noFill/>
                </a:uFill>
                <a:latin typeface="Hind"/>
                <a:ea typeface="Hind"/>
                <a:cs typeface="Hind"/>
                <a:sym typeface="Hind"/>
                <a:hlinkClick r:id="rId19">
                  <a:extLst>
                    <a:ext uri="{A12FA001-AC4F-418D-AE19-62706E023703}">
                      <ahyp:hlinkClr val="tx"/>
                    </a:ext>
                  </a:extLst>
                </a:hlinkClick>
              </a:rPr>
              <a:t>VIDEVO</a:t>
            </a:r>
            <a:endParaRPr b="1" sz="600">
              <a:solidFill>
                <a:schemeClr val="dk1"/>
              </a:solidFill>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S</a:t>
            </a:r>
            <a:r>
              <a:rPr lang="en">
                <a:solidFill>
                  <a:schemeClr val="accent3"/>
                </a:solidFill>
              </a:rPr>
              <a:t>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gridCol w="1284000"/>
                <a:gridCol w="1284000"/>
                <a:gridCol w="1284000"/>
                <a:gridCol w="1284000"/>
                <a:gridCol w="1284000"/>
              </a:tblGrid>
              <a:tr h="2838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59"/>
          <p:cNvSpPr txBox="1"/>
          <p:nvPr>
            <p:ph type="title"/>
          </p:nvPr>
        </p:nvSpPr>
        <p:spPr>
          <a:xfrm>
            <a:off x="3370705" y="540000"/>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37" name="Google Shape;2537;p59"/>
          <p:cNvSpPr txBox="1"/>
          <p:nvPr>
            <p:ph idx="1" type="subTitle"/>
          </p:nvPr>
        </p:nvSpPr>
        <p:spPr>
          <a:xfrm>
            <a:off x="3370751" y="1361520"/>
            <a:ext cx="5062500" cy="405900"/>
          </a:xfrm>
          <a:prstGeom prst="rect">
            <a:avLst/>
          </a:prstGeom>
        </p:spPr>
        <p:txBody>
          <a:bodyPr anchorCtr="0" anchor="ctr" bIns="91425" lIns="91425" spcFirstLastPara="1" rIns="91425" wrap="square" tIns="91425">
            <a:noAutofit/>
          </a:bodyPr>
          <a:lstStyle/>
          <a:p>
            <a:pPr indent="-89999" lvl="0" marL="0" rtl="0" algn="ctr">
              <a:spcBef>
                <a:spcPts val="0"/>
              </a:spcBef>
              <a:spcAft>
                <a:spcPts val="0"/>
              </a:spcAft>
              <a:buNone/>
            </a:pPr>
            <a:r>
              <a:rPr lang="en"/>
              <a:t>The Sun’s mass compared to Earth’s</a:t>
            </a:r>
            <a:endParaRPr/>
          </a:p>
        </p:txBody>
      </p:sp>
      <p:sp>
        <p:nvSpPr>
          <p:cNvPr id="2538" name="Google Shape;2538;p59"/>
          <p:cNvSpPr txBox="1"/>
          <p:nvPr>
            <p:ph idx="2" type="title"/>
          </p:nvPr>
        </p:nvSpPr>
        <p:spPr>
          <a:xfrm>
            <a:off x="3370751" y="1951115"/>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539" name="Google Shape;2539;p59"/>
          <p:cNvSpPr txBox="1"/>
          <p:nvPr>
            <p:ph idx="3" type="subTitle"/>
          </p:nvPr>
        </p:nvSpPr>
        <p:spPr>
          <a:xfrm>
            <a:off x="3370613" y="2779497"/>
            <a:ext cx="50625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540" name="Google Shape;2540;p59"/>
          <p:cNvSpPr txBox="1"/>
          <p:nvPr>
            <p:ph idx="4" type="title"/>
          </p:nvPr>
        </p:nvSpPr>
        <p:spPr>
          <a:xfrm>
            <a:off x="3370751" y="3362230"/>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41" name="Google Shape;2541;p59"/>
          <p:cNvSpPr txBox="1"/>
          <p:nvPr>
            <p:ph idx="5" type="subTitle"/>
          </p:nvPr>
        </p:nvSpPr>
        <p:spPr>
          <a:xfrm>
            <a:off x="3370636" y="4197474"/>
            <a:ext cx="50625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pic>
        <p:nvPicPr>
          <p:cNvPr id="2542" name="Google Shape;2542;p59"/>
          <p:cNvPicPr preferRelativeResize="0"/>
          <p:nvPr>
            <p:ph idx="6" type="pic"/>
          </p:nvPr>
        </p:nvPicPr>
        <p:blipFill rotWithShape="1">
          <a:blip r:embed="rId3">
            <a:alphaModFix/>
          </a:blip>
          <a:srcRect b="0" l="30343" r="30347" t="0"/>
          <a:stretch/>
        </p:blipFill>
        <p:spPr>
          <a:xfrm>
            <a:off x="710738" y="540000"/>
            <a:ext cx="2397002" cy="406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49" name="Google Shape;2549;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a:t>
            </a:r>
            <a:r>
              <a:rPr lang="en"/>
              <a:t>the third planet from the Sun </a:t>
            </a:r>
            <a:endParaRPr/>
          </a:p>
        </p:txBody>
      </p:sp>
      <p:sp>
        <p:nvSpPr>
          <p:cNvPr id="2551" name="Google Shape;2551;p60"/>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br>
              <a:rPr lang="en"/>
            </a:br>
            <a:r>
              <a:rPr lang="en"/>
              <a:t>Mars is a cold place</a:t>
            </a:r>
            <a:endParaRPr/>
          </a:p>
        </p:txBody>
      </p:sp>
      <p:sp>
        <p:nvSpPr>
          <p:cNvPr id="2552" name="Google Shape;2552;p60"/>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 </a:t>
            </a:r>
            <a:endParaRPr/>
          </a:p>
        </p:txBody>
      </p:sp>
      <p:sp>
        <p:nvSpPr>
          <p:cNvPr id="2553" name="Google Shape;2553;p60"/>
          <p:cNvSpPr/>
          <p:nvPr/>
        </p:nvSpPr>
        <p:spPr>
          <a:xfrm>
            <a:off x="1412716"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fmla="val 10800000" name="adj1"/>
              <a:gd fmla="val 35712" name="adj2"/>
              <a:gd fmla="val 17609"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fmla="val 10800000" name="adj1"/>
              <a:gd fmla="val 17839676" name="adj2"/>
              <a:gd fmla="val 16447"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56" name="Google Shape;2556;p60"/>
          <p:cNvSpPr/>
          <p:nvPr/>
        </p:nvSpPr>
        <p:spPr>
          <a:xfrm rot="5400000">
            <a:off x="4017969" y="1570725"/>
            <a:ext cx="1114500" cy="1114500"/>
          </a:xfrm>
          <a:prstGeom prst="blockArc">
            <a:avLst>
              <a:gd fmla="val 10800000" name="adj1"/>
              <a:gd fmla="val 14931375" name="adj2"/>
              <a:gd fmla="val 1753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57" name="Google Shape;2557;p60"/>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558" name="Google Shape;2558;p60"/>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559" name="Google Shape;2559;p60"/>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560" name="Google Shape;2560;p60"/>
          <p:cNvSpPr txBox="1"/>
          <p:nvPr>
            <p:ph idx="7" type="title"/>
          </p:nvPr>
        </p:nvSpPr>
        <p:spPr>
          <a:xfrm>
            <a:off x="1473175"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50%</a:t>
            </a:r>
            <a:endParaRPr/>
          </a:p>
        </p:txBody>
      </p:sp>
      <p:sp>
        <p:nvSpPr>
          <p:cNvPr id="2561" name="Google Shape;2561;p60"/>
          <p:cNvSpPr txBox="1"/>
          <p:nvPr>
            <p:ph idx="8" type="title"/>
          </p:nvPr>
        </p:nvSpPr>
        <p:spPr>
          <a:xfrm>
            <a:off x="4129125"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20%</a:t>
            </a:r>
            <a:endParaRPr/>
          </a:p>
        </p:txBody>
      </p:sp>
      <p:sp>
        <p:nvSpPr>
          <p:cNvPr id="2562" name="Google Shape;2562;p60"/>
          <p:cNvSpPr txBox="1"/>
          <p:nvPr>
            <p:ph idx="9" type="title"/>
          </p:nvPr>
        </p:nvSpPr>
        <p:spPr>
          <a:xfrm>
            <a:off x="6785050"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6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1"/>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1"/>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62"/>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63"/>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3"/>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95" name="Google Shape;2595;p63"/>
          <p:cNvPicPr preferRelativeResize="0"/>
          <p:nvPr/>
        </p:nvPicPr>
        <p:blipFill rotWithShape="1">
          <a:blip r:embed="rId3">
            <a:alphaModFix/>
          </a:blip>
          <a:srcRect b="0" l="8977" r="59871" t="0"/>
          <a:stretch/>
        </p:blipFill>
        <p:spPr>
          <a:xfrm>
            <a:off x="5571575" y="918025"/>
            <a:ext cx="1655750" cy="298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64"/>
          <p:cNvSpPr txBox="1"/>
          <p:nvPr>
            <p:ph type="title"/>
          </p:nvPr>
        </p:nvSpPr>
        <p:spPr>
          <a:xfrm>
            <a:off x="939663" y="2410550"/>
            <a:ext cx="3914100" cy="80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Developing</a:t>
            </a:r>
            <a:endParaRPr/>
          </a:p>
        </p:txBody>
      </p:sp>
      <p:sp>
        <p:nvSpPr>
          <p:cNvPr id="2601" name="Google Shape;2601;p64"/>
          <p:cNvSpPr txBox="1"/>
          <p:nvPr>
            <p:ph idx="2" type="title"/>
          </p:nvPr>
        </p:nvSpPr>
        <p:spPr>
          <a:xfrm>
            <a:off x="3792363" y="1538450"/>
            <a:ext cx="1061400" cy="71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602" name="Google Shape;2602;p64"/>
          <p:cNvSpPr txBox="1"/>
          <p:nvPr>
            <p:ph idx="1" type="subTitle"/>
          </p:nvPr>
        </p:nvSpPr>
        <p:spPr>
          <a:xfrm>
            <a:off x="939663" y="3366650"/>
            <a:ext cx="3914100" cy="40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pic>
        <p:nvPicPr>
          <p:cNvPr id="2603" name="Google Shape;2603;p64"/>
          <p:cNvPicPr preferRelativeResize="0"/>
          <p:nvPr>
            <p:ph idx="3" type="pic"/>
          </p:nvPr>
        </p:nvPicPr>
        <p:blipFill rotWithShape="1">
          <a:blip r:embed="rId3">
            <a:alphaModFix/>
          </a:blip>
          <a:srcRect b="0" l="27117" r="27113" t="0"/>
          <a:stretch/>
        </p:blipFill>
        <p:spPr>
          <a:xfrm>
            <a:off x="5625238" y="1070600"/>
            <a:ext cx="2579101" cy="3169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a:t>
            </a:r>
            <a:r>
              <a:rPr lang="en">
                <a:solidFill>
                  <a:schemeClr val="dk1"/>
                </a:solidFill>
                <a:latin typeface="Hind"/>
                <a:ea typeface="Hind"/>
                <a:cs typeface="Hind"/>
                <a:sym typeface="Hind"/>
              </a:rPr>
              <a: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65"/>
          <p:cNvSpPr/>
          <p:nvPr/>
        </p:nvSpPr>
        <p:spPr>
          <a:xfrm>
            <a:off x="828576" y="1817474"/>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T</a:t>
            </a:r>
            <a:r>
              <a:rPr lang="en">
                <a:solidFill>
                  <a:schemeClr val="accent3"/>
                </a:solidFill>
              </a:rPr>
              <a:t>eaching</a:t>
            </a:r>
            <a:r>
              <a:rPr lang="en"/>
              <a:t> model</a:t>
            </a:r>
            <a:endParaRPr/>
          </a:p>
        </p:txBody>
      </p:sp>
      <p:sp>
        <p:nvSpPr>
          <p:cNvPr id="2678" name="Google Shape;2678;p66"/>
          <p:cNvSpPr txBox="1"/>
          <p:nvPr>
            <p:ph idx="4294967295" type="subTitle"/>
          </p:nvPr>
        </p:nvSpPr>
        <p:spPr>
          <a:xfrm>
            <a:off x="5992125" y="2534140"/>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p:nvPr>
            <p:ph idx="4294967295" type="title"/>
          </p:nvPr>
        </p:nvSpPr>
        <p:spPr>
          <a:xfrm>
            <a:off x="5992125"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3</a:t>
            </a:r>
            <a:endParaRPr sz="2400">
              <a:solidFill>
                <a:schemeClr val="dk1"/>
              </a:solidFill>
            </a:endParaRPr>
          </a:p>
        </p:txBody>
      </p:sp>
      <p:sp>
        <p:nvSpPr>
          <p:cNvPr id="2680" name="Google Shape;2680;p66"/>
          <p:cNvSpPr txBox="1"/>
          <p:nvPr>
            <p:ph idx="4294967295" type="subTitle"/>
          </p:nvPr>
        </p:nvSpPr>
        <p:spPr>
          <a:xfrm>
            <a:off x="978075" y="2534140"/>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p:nvPr>
            <p:ph idx="4294967295" type="title"/>
          </p:nvPr>
        </p:nvSpPr>
        <p:spPr>
          <a:xfrm>
            <a:off x="978075"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1</a:t>
            </a:r>
            <a:endParaRPr sz="2400">
              <a:solidFill>
                <a:schemeClr val="dk1"/>
              </a:solidFill>
            </a:endParaRPr>
          </a:p>
        </p:txBody>
      </p:sp>
      <p:sp>
        <p:nvSpPr>
          <p:cNvPr id="2682" name="Google Shape;2682;p66"/>
          <p:cNvSpPr txBox="1"/>
          <p:nvPr>
            <p:ph idx="4294967295" type="subTitle"/>
          </p:nvPr>
        </p:nvSpPr>
        <p:spPr>
          <a:xfrm>
            <a:off x="3485100" y="2534141"/>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p:nvPr>
            <p:ph idx="4294967295" type="title"/>
          </p:nvPr>
        </p:nvSpPr>
        <p:spPr>
          <a:xfrm>
            <a:off x="3485100"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2</a:t>
            </a:r>
            <a:endParaRPr sz="2400">
              <a:solidFill>
                <a:schemeClr val="dk1"/>
              </a:solidFill>
            </a:endParaRPr>
          </a:p>
        </p:txBody>
      </p:sp>
      <p:sp>
        <p:nvSpPr>
          <p:cNvPr id="2684" name="Google Shape;2684;p66"/>
          <p:cNvSpPr txBox="1"/>
          <p:nvPr>
            <p:ph idx="4294967295" type="title"/>
          </p:nvPr>
        </p:nvSpPr>
        <p:spPr>
          <a:xfrm>
            <a:off x="3485100" y="120997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6" name="Google Shape;2686;p66"/>
          <p:cNvCxnSpPr>
            <a:stCxn id="2684" idx="2"/>
            <a:endCxn id="2679" idx="0"/>
          </p:cNvCxnSpPr>
          <p:nvPr/>
        </p:nvCxnSpPr>
        <p:spPr>
          <a:xfrm flipH="1" rot="-5400000">
            <a:off x="5640150" y="664125"/>
            <a:ext cx="370800" cy="25071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7" name="Google Shape;2687;p66"/>
          <p:cNvCxnSpPr>
            <a:stCxn id="2684" idx="2"/>
            <a:endCxn id="2683" idx="0"/>
          </p:cNvCxnSpPr>
          <p:nvPr/>
        </p:nvCxnSpPr>
        <p:spPr>
          <a:xfrm flipH="1" rot="-5400000">
            <a:off x="4386900" y="1917375"/>
            <a:ext cx="370800" cy="6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8" name="Google Shape;2688;p66"/>
          <p:cNvCxnSpPr>
            <a:stCxn id="2680" idx="2"/>
            <a:endCxn id="2689" idx="0"/>
          </p:cNvCxnSpPr>
          <p:nvPr/>
        </p:nvCxnSpPr>
        <p:spPr>
          <a:xfrm>
            <a:off x="2064975" y="3114340"/>
            <a:ext cx="0" cy="215100"/>
          </a:xfrm>
          <a:prstGeom prst="straightConnector1">
            <a:avLst/>
          </a:prstGeom>
          <a:noFill/>
          <a:ln cap="flat" cmpd="sng" w="9525">
            <a:solidFill>
              <a:schemeClr val="accent3"/>
            </a:solidFill>
            <a:prstDash val="solid"/>
            <a:round/>
            <a:headEnd len="med" w="med" type="none"/>
            <a:tailEnd len="med" w="med" type="none"/>
          </a:ln>
        </p:spPr>
      </p:cxnSp>
      <p:sp>
        <p:nvSpPr>
          <p:cNvPr id="2689" name="Google Shape;2689;p66"/>
          <p:cNvSpPr txBox="1"/>
          <p:nvPr/>
        </p:nvSpPr>
        <p:spPr>
          <a:xfrm>
            <a:off x="978075"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Neptune</a:t>
            </a:r>
            <a:endParaRPr b="1" sz="2400">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cap="flat" cmpd="sng" w="9525">
            <a:solidFill>
              <a:schemeClr val="accent3"/>
            </a:solidFill>
            <a:prstDash val="solid"/>
            <a:round/>
            <a:headEnd len="med" w="med" type="none"/>
            <a:tailEnd len="med" w="med" type="none"/>
          </a:ln>
        </p:spPr>
      </p:cxnSp>
      <p:cxnSp>
        <p:nvCxnSpPr>
          <p:cNvPr id="2696" name="Google Shape;2696;p66"/>
          <p:cNvCxnSpPr>
            <a:stCxn id="2678" idx="2"/>
            <a:endCxn id="2693" idx="0"/>
          </p:cNvCxnSpPr>
          <p:nvPr/>
        </p:nvCxnSpPr>
        <p:spPr>
          <a:xfrm>
            <a:off x="7079025" y="3114340"/>
            <a:ext cx="600" cy="2151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Jupiter is</a:t>
            </a:r>
            <a:r>
              <a:rPr lang="en">
                <a:solidFill>
                  <a:schemeClr val="dk1"/>
                </a:solidFill>
                <a:latin typeface="Hind"/>
                <a:ea typeface="Hind"/>
                <a:cs typeface="Hind"/>
                <a:sym typeface="Hind"/>
              </a:rPr>
              <a:t>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p:nvPr>
            <p:ph idx="4294967295" type="title"/>
          </p:nvPr>
        </p:nvSpPr>
        <p:spPr>
          <a:xfrm>
            <a:off x="1224934"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p:nvPr>
            <p:ph idx="4294967295" type="title"/>
          </p:nvPr>
        </p:nvSpPr>
        <p:spPr>
          <a:xfrm>
            <a:off x="315660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p:nvPr>
            <p:ph idx="4294967295" type="title"/>
          </p:nvPr>
        </p:nvSpPr>
        <p:spPr>
          <a:xfrm>
            <a:off x="5088284"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p:nvPr>
            <p:ph idx="4294967295" type="title"/>
          </p:nvPr>
        </p:nvSpPr>
        <p:spPr>
          <a:xfrm>
            <a:off x="701995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5" name="Google Shape;2715;p67"/>
          <p:cNvCxnSpPr>
            <a:stCxn id="2711" idx="3"/>
            <a:endCxn id="2712" idx="1"/>
          </p:cNvCxnSpPr>
          <p:nvPr/>
        </p:nvCxnSpPr>
        <p:spPr>
          <a:xfrm>
            <a:off x="4048809"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6" name="Google Shape;2716;p67"/>
          <p:cNvCxnSpPr>
            <a:stCxn id="2712" idx="3"/>
            <a:endCxn id="2713" idx="1"/>
          </p:cNvCxnSpPr>
          <p:nvPr/>
        </p:nvCxnSpPr>
        <p:spPr>
          <a:xfrm>
            <a:off x="5980484"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7" name="Google Shape;2717;p67"/>
          <p:cNvCxnSpPr>
            <a:stCxn id="2710" idx="2"/>
            <a:endCxn id="2702" idx="0"/>
          </p:cNvCxnSpPr>
          <p:nvPr/>
        </p:nvCxnSpPr>
        <p:spPr>
          <a:xfrm>
            <a:off x="1671034" y="2090425"/>
            <a:ext cx="0" cy="399000"/>
          </a:xfrm>
          <a:prstGeom prst="straightConnector1">
            <a:avLst/>
          </a:prstGeom>
          <a:noFill/>
          <a:ln cap="flat" cmpd="sng" w="9525">
            <a:solidFill>
              <a:schemeClr val="accent3"/>
            </a:solidFill>
            <a:prstDash val="solid"/>
            <a:round/>
            <a:headEnd len="med" w="med" type="none"/>
            <a:tailEnd len="med" w="med" type="none"/>
          </a:ln>
        </p:spPr>
      </p:cxnSp>
      <p:cxnSp>
        <p:nvCxnSpPr>
          <p:cNvPr id="2718" name="Google Shape;2718;p67"/>
          <p:cNvCxnSpPr>
            <a:stCxn id="2711" idx="2"/>
            <a:endCxn id="2704" idx="0"/>
          </p:cNvCxnSpPr>
          <p:nvPr/>
        </p:nvCxnSpPr>
        <p:spPr>
          <a:xfrm>
            <a:off x="3602709" y="2090425"/>
            <a:ext cx="0" cy="1275300"/>
          </a:xfrm>
          <a:prstGeom prst="straightConnector1">
            <a:avLst/>
          </a:prstGeom>
          <a:noFill/>
          <a:ln cap="flat" cmpd="sng" w="9525">
            <a:solidFill>
              <a:schemeClr val="accent3"/>
            </a:solidFill>
            <a:prstDash val="solid"/>
            <a:round/>
            <a:headEnd len="med" w="med" type="none"/>
            <a:tailEnd len="med" w="med" type="none"/>
          </a:ln>
        </p:spPr>
      </p:cxnSp>
      <p:cxnSp>
        <p:nvCxnSpPr>
          <p:cNvPr id="2719" name="Google Shape;2719;p67"/>
          <p:cNvCxnSpPr>
            <a:stCxn id="2712" idx="2"/>
            <a:endCxn id="2708" idx="0"/>
          </p:cNvCxnSpPr>
          <p:nvPr/>
        </p:nvCxnSpPr>
        <p:spPr>
          <a:xfrm>
            <a:off x="5534384" y="2090425"/>
            <a:ext cx="0" cy="399000"/>
          </a:xfrm>
          <a:prstGeom prst="straightConnector1">
            <a:avLst/>
          </a:prstGeom>
          <a:noFill/>
          <a:ln cap="flat" cmpd="sng" w="9525">
            <a:solidFill>
              <a:schemeClr val="accent3"/>
            </a:solidFill>
            <a:prstDash val="solid"/>
            <a:round/>
            <a:headEnd len="med" w="med" type="none"/>
            <a:tailEnd len="med" w="med" type="none"/>
          </a:ln>
        </p:spPr>
      </p:cxnSp>
      <p:cxnSp>
        <p:nvCxnSpPr>
          <p:cNvPr id="2720" name="Google Shape;2720;p67"/>
          <p:cNvCxnSpPr>
            <a:stCxn id="2713" idx="2"/>
            <a:endCxn id="2707" idx="0"/>
          </p:cNvCxnSpPr>
          <p:nvPr/>
        </p:nvCxnSpPr>
        <p:spPr>
          <a:xfrm>
            <a:off x="7466059" y="2090425"/>
            <a:ext cx="0" cy="12753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41"/>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Table of</a:t>
            </a:r>
            <a:r>
              <a:rPr lang="en">
                <a:solidFill>
                  <a:schemeClr val="dk1"/>
                </a:solidFill>
              </a:rPr>
              <a:t> contents</a:t>
            </a:r>
            <a:endParaRPr>
              <a:solidFill>
                <a:schemeClr val="dk1"/>
              </a:solidFill>
            </a:endParaRPr>
          </a:p>
        </p:txBody>
      </p:sp>
      <p:sp>
        <p:nvSpPr>
          <p:cNvPr id="2294" name="Google Shape;2294;p41"/>
          <p:cNvSpPr txBox="1"/>
          <p:nvPr>
            <p:ph idx="2" type="title"/>
          </p:nvPr>
        </p:nvSpPr>
        <p:spPr>
          <a:xfrm>
            <a:off x="1424084" y="139947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95" name="Google Shape;2295;p41"/>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296" name="Google Shape;2296;p41"/>
          <p:cNvSpPr txBox="1"/>
          <p:nvPr>
            <p:ph idx="6" type="title"/>
          </p:nvPr>
        </p:nvSpPr>
        <p:spPr>
          <a:xfrm>
            <a:off x="1424074" y="2984552"/>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97" name="Google Shape;2297;p41"/>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298" name="Google Shape;2298;p41"/>
          <p:cNvSpPr txBox="1"/>
          <p:nvPr>
            <p:ph idx="8" type="title"/>
          </p:nvPr>
        </p:nvSpPr>
        <p:spPr>
          <a:xfrm>
            <a:off x="4028899" y="2984573"/>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99" name="Google Shape;2299;p41"/>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00" name="Google Shape;2300;p41"/>
          <p:cNvSpPr txBox="1"/>
          <p:nvPr>
            <p:ph idx="4" type="title"/>
          </p:nvPr>
        </p:nvSpPr>
        <p:spPr>
          <a:xfrm>
            <a:off x="4028899" y="139942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01" name="Google Shape;2301;p41"/>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02" name="Google Shape;2302;p41"/>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Theory</a:t>
            </a:r>
            <a:endParaRPr/>
          </a:p>
        </p:txBody>
      </p:sp>
      <p:sp>
        <p:nvSpPr>
          <p:cNvPr id="2303" name="Google Shape;2303;p41"/>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Study plan</a:t>
            </a:r>
            <a:endParaRPr>
              <a:solidFill>
                <a:schemeClr val="dk1"/>
              </a:solidFill>
            </a:endParaRPr>
          </a:p>
        </p:txBody>
      </p:sp>
      <p:sp>
        <p:nvSpPr>
          <p:cNvPr id="2304" name="Google Shape;2304;p41"/>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Developing</a:t>
            </a:r>
            <a:endParaRPr>
              <a:solidFill>
                <a:schemeClr val="dk1"/>
              </a:solidFill>
            </a:endParaRPr>
          </a:p>
        </p:txBody>
      </p:sp>
      <p:sp>
        <p:nvSpPr>
          <p:cNvPr id="2305" name="Google Shape;2305;p41"/>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Investigation</a:t>
            </a:r>
            <a:endParaRPr>
              <a:solidFill>
                <a:schemeClr val="dk1"/>
              </a:solidFill>
            </a:endParaRPr>
          </a:p>
        </p:txBody>
      </p:sp>
      <p:pic>
        <p:nvPicPr>
          <p:cNvPr id="2306" name="Google Shape;2306;p41"/>
          <p:cNvPicPr preferRelativeResize="0"/>
          <p:nvPr>
            <p:ph idx="16" type="pic"/>
          </p:nvPr>
        </p:nvPicPr>
        <p:blipFill rotWithShape="1">
          <a:blip r:embed="rId3">
            <a:alphaModFix/>
          </a:blip>
          <a:srcRect b="7330" l="36154" r="9624" t="0"/>
          <a:stretch/>
        </p:blipFill>
        <p:spPr>
          <a:xfrm>
            <a:off x="5844900" y="1359600"/>
            <a:ext cx="2579101" cy="29373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6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a:t>
            </a:r>
            <a:r>
              <a:rPr lang="en">
                <a:solidFill>
                  <a:schemeClr val="accent3"/>
                </a:solidFill>
              </a:rPr>
              <a:t>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Monday:</a:t>
            </a:r>
            <a:endParaRPr b="1" sz="1800">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Tuesday:</a:t>
            </a:r>
            <a:endParaRPr b="1" sz="1800">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Wednesday:</a:t>
            </a:r>
            <a:endParaRPr b="1" sz="1800">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Thursday:</a:t>
            </a:r>
            <a:endParaRPr b="1" sz="1800">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Friday:</a:t>
            </a:r>
            <a:endParaRPr b="1" sz="1800">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Notes:</a:t>
            </a:r>
            <a:endParaRPr b="1" sz="2400">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To do:</a:t>
            </a:r>
            <a:endParaRPr b="1" sz="2400">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Investigation </a:t>
            </a:r>
            <a:r>
              <a:rPr lang="en"/>
              <a:t>steps</a:t>
            </a:r>
            <a:endParaRPr/>
          </a:p>
        </p:txBody>
      </p:sp>
      <p:sp>
        <p:nvSpPr>
          <p:cNvPr id="2745" name="Google Shape;2745;p69"/>
          <p:cNvSpPr txBox="1"/>
          <p:nvPr>
            <p:ph idx="4294967295" type="subTitle"/>
          </p:nvPr>
        </p:nvSpPr>
        <p:spPr>
          <a:xfrm>
            <a:off x="3732000" y="1875209"/>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h</a:t>
            </a:r>
            <a:r>
              <a:rPr lang="en">
                <a:solidFill>
                  <a:schemeClr val="dk1"/>
                </a:solidFill>
              </a:rPr>
              <a:t>as a beautiful name, but it’s terribly hot</a:t>
            </a:r>
            <a:endParaRPr>
              <a:solidFill>
                <a:schemeClr val="dk1"/>
              </a:solidFill>
            </a:endParaRPr>
          </a:p>
        </p:txBody>
      </p:sp>
      <p:sp>
        <p:nvSpPr>
          <p:cNvPr id="2746" name="Google Shape;2746;p69"/>
          <p:cNvSpPr txBox="1"/>
          <p:nvPr>
            <p:ph idx="4294967295" type="title"/>
          </p:nvPr>
        </p:nvSpPr>
        <p:spPr>
          <a:xfrm>
            <a:off x="3732000" y="1609225"/>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p:nvPr>
            <p:ph idx="4294967295" type="subTitle"/>
          </p:nvPr>
        </p:nvSpPr>
        <p:spPr>
          <a:xfrm>
            <a:off x="3732000" y="4027534"/>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p:nvPr>
            <p:ph idx="4294967295" type="title"/>
          </p:nvPr>
        </p:nvSpPr>
        <p:spPr>
          <a:xfrm>
            <a:off x="3732000" y="3761551"/>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p:nvPr>
            <p:ph idx="4294967295" type="subTitle"/>
          </p:nvPr>
        </p:nvSpPr>
        <p:spPr>
          <a:xfrm>
            <a:off x="3732000" y="2951371"/>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p:nvPr>
            <p:ph idx="4294967295" type="title"/>
          </p:nvPr>
        </p:nvSpPr>
        <p:spPr>
          <a:xfrm>
            <a:off x="3732000" y="2685388"/>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rect b="b" l="l" r="r" t="t"/>
            <a:pathLst>
              <a:path extrusionOk="0" h="1" w="1">
                <a:moveTo>
                  <a:pt x="1" y="1"/>
                </a:moveTo>
                <a:close/>
              </a:path>
            </a:pathLst>
          </a:custGeom>
          <a:solidFill>
            <a:srgbClr val="E1A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52" name="Google Shape;2752;p69"/>
          <p:cNvSpPr txBox="1"/>
          <p:nvPr>
            <p:ph idx="4294967295" type="title"/>
          </p:nvPr>
        </p:nvSpPr>
        <p:spPr>
          <a:xfrm>
            <a:off x="159510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p:nvPr>
            <p:ph idx="4294967295" type="title"/>
          </p:nvPr>
        </p:nvSpPr>
        <p:spPr>
          <a:xfrm>
            <a:off x="1595109" y="275361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p:nvPr>
            <p:ph idx="4294967295" type="title"/>
          </p:nvPr>
        </p:nvSpPr>
        <p:spPr>
          <a:xfrm>
            <a:off x="1595109" y="385630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cap="flat" cmpd="sng" w="9525">
            <a:solidFill>
              <a:schemeClr val="accent3"/>
            </a:solidFill>
            <a:prstDash val="solid"/>
            <a:round/>
            <a:headEnd len="med" w="med" type="none"/>
            <a:tailEnd len="med" w="med" type="none"/>
          </a:ln>
        </p:spPr>
      </p:cxnSp>
      <p:cxnSp>
        <p:nvCxnSpPr>
          <p:cNvPr id="2759" name="Google Shape;2759;p69"/>
          <p:cNvCxnSpPr>
            <a:stCxn id="2753" idx="2"/>
            <a:endCxn id="2754" idx="0"/>
          </p:cNvCxnSpPr>
          <p:nvPr/>
        </p:nvCxnSpPr>
        <p:spPr>
          <a:xfrm>
            <a:off x="2041209" y="3193113"/>
            <a:ext cx="0" cy="663300"/>
          </a:xfrm>
          <a:prstGeom prst="straightConnector1">
            <a:avLst/>
          </a:prstGeom>
          <a:noFill/>
          <a:ln cap="flat" cmpd="sng" w="9525">
            <a:solidFill>
              <a:schemeClr val="accent3"/>
            </a:solidFill>
            <a:prstDash val="solid"/>
            <a:round/>
            <a:headEnd len="med" w="med" type="none"/>
            <a:tailEnd len="med" w="med" type="none"/>
          </a:ln>
        </p:spPr>
      </p:cxnSp>
      <p:cxnSp>
        <p:nvCxnSpPr>
          <p:cNvPr id="2760" name="Google Shape;2760;p69"/>
          <p:cNvCxnSpPr>
            <a:stCxn id="2752" idx="3"/>
            <a:endCxn id="2755" idx="1"/>
          </p:cNvCxnSpPr>
          <p:nvPr/>
        </p:nvCxnSpPr>
        <p:spPr>
          <a:xfrm>
            <a:off x="2487309" y="1870675"/>
            <a:ext cx="176100" cy="0"/>
          </a:xfrm>
          <a:prstGeom prst="straightConnector1">
            <a:avLst/>
          </a:prstGeom>
          <a:noFill/>
          <a:ln cap="flat" cmpd="sng" w="9525">
            <a:solidFill>
              <a:schemeClr val="accent3"/>
            </a:solidFill>
            <a:prstDash val="solid"/>
            <a:round/>
            <a:headEnd len="med" w="med" type="none"/>
            <a:tailEnd len="med" w="med" type="none"/>
          </a:ln>
        </p:spPr>
      </p:cxnSp>
      <p:cxnSp>
        <p:nvCxnSpPr>
          <p:cNvPr id="2761" name="Google Shape;2761;p69"/>
          <p:cNvCxnSpPr>
            <a:stCxn id="2753" idx="3"/>
            <a:endCxn id="2756" idx="1"/>
          </p:cNvCxnSpPr>
          <p:nvPr/>
        </p:nvCxnSpPr>
        <p:spPr>
          <a:xfrm>
            <a:off x="2487309" y="2973363"/>
            <a:ext cx="176100" cy="0"/>
          </a:xfrm>
          <a:prstGeom prst="straightConnector1">
            <a:avLst/>
          </a:prstGeom>
          <a:noFill/>
          <a:ln cap="flat" cmpd="sng" w="9525">
            <a:solidFill>
              <a:schemeClr val="accent3"/>
            </a:solidFill>
            <a:prstDash val="solid"/>
            <a:round/>
            <a:headEnd len="med" w="med" type="none"/>
            <a:tailEnd len="med" w="med" type="none"/>
          </a:ln>
        </p:spPr>
      </p:cxnSp>
      <p:cxnSp>
        <p:nvCxnSpPr>
          <p:cNvPr id="2762" name="Google Shape;2762;p69"/>
          <p:cNvCxnSpPr>
            <a:stCxn id="2754" idx="3"/>
            <a:endCxn id="2757" idx="1"/>
          </p:cNvCxnSpPr>
          <p:nvPr/>
        </p:nvCxnSpPr>
        <p:spPr>
          <a:xfrm>
            <a:off x="2487309" y="4076050"/>
            <a:ext cx="176100" cy="0"/>
          </a:xfrm>
          <a:prstGeom prst="straightConnector1">
            <a:avLst/>
          </a:prstGeom>
          <a:noFill/>
          <a:ln cap="flat" cmpd="sng" w="9525">
            <a:solidFill>
              <a:schemeClr val="accent3"/>
            </a:solidFill>
            <a:prstDash val="solid"/>
            <a:round/>
            <a:headEnd len="med" w="med" type="none"/>
            <a:tailEnd len="med" w="med" type="none"/>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7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a:t>
            </a:r>
            <a:r>
              <a:rPr lang="en">
                <a:solidFill>
                  <a:schemeClr val="accent3"/>
                </a:solidFill>
              </a:rPr>
              <a:t>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gridCol w="1782700"/>
                <a:gridCol w="1782700"/>
                <a:gridCol w="1782700"/>
              </a:tblGrid>
              <a:tr h="242150">
                <a:tc>
                  <a:txBody>
                    <a:bodyPr/>
                    <a:lstStyle/>
                    <a:p>
                      <a:pPr indent="0" lvl="0" marL="0" rtl="0" algn="ctr">
                        <a:spcBef>
                          <a:spcPts val="0"/>
                        </a:spcBef>
                        <a:spcAft>
                          <a:spcPts val="0"/>
                        </a:spcAft>
                        <a:buNone/>
                      </a:pPr>
                      <a:r>
                        <a:t/>
                      </a:r>
                      <a:endParaRPr>
                        <a:solidFill>
                          <a:schemeClr val="dk1"/>
                        </a:solidFill>
                        <a:latin typeface="Lato"/>
                        <a:ea typeface="Lato"/>
                        <a:cs typeface="Lato"/>
                        <a:sym typeface="Lato"/>
                      </a:endParaRPr>
                    </a:p>
                  </a:txBody>
                  <a:tcPr marT="0" marB="91425" marR="91425" marL="0" anchor="ctr">
                    <a:lnL cap="flat" cmpd="sng" w="19050">
                      <a:solidFill>
                        <a:schemeClr val="dk2">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Circuit</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Components</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Velocity</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7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b="1" lang="en" sz="1200">
                <a:solidFill>
                  <a:schemeClr val="dk1"/>
                </a:solidFill>
                <a:uFill>
                  <a:noFill/>
                </a:uFill>
                <a:latin typeface="Hind"/>
                <a:ea typeface="Hind"/>
                <a:cs typeface="Hind"/>
                <a:sym typeface="Hind"/>
                <a:hlinkClick r:id="rId3">
                  <a:extLst>
                    <a:ext uri="{A12FA001-AC4F-418D-AE19-62706E023703}">
                      <ahyp:hlinkCl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2805" name="Google Shape;2805;p72"/>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Anna </a:t>
            </a:r>
            <a:r>
              <a:rPr lang="en"/>
              <a:t>Doe</a:t>
            </a:r>
            <a:endParaRPr/>
          </a:p>
        </p:txBody>
      </p:sp>
      <p:pic>
        <p:nvPicPr>
          <p:cNvPr id="2808" name="Google Shape;2808;p72"/>
          <p:cNvPicPr preferRelativeResize="0"/>
          <p:nvPr>
            <p:ph idx="5" type="pic"/>
          </p:nvPr>
        </p:nvPicPr>
        <p:blipFill rotWithShape="1">
          <a:blip r:embed="rId3">
            <a:alphaModFix/>
          </a:blip>
          <a:srcRect b="0" l="0" r="0" t="0"/>
          <a:stretch/>
        </p:blipFill>
        <p:spPr>
          <a:xfrm>
            <a:off x="2104650" y="1563475"/>
            <a:ext cx="1565149" cy="1565101"/>
          </a:xfrm>
          <a:prstGeom prst="rect">
            <a:avLst/>
          </a:prstGeom>
        </p:spPr>
      </p:pic>
      <p:pic>
        <p:nvPicPr>
          <p:cNvPr id="2809" name="Google Shape;2809;p72"/>
          <p:cNvPicPr preferRelativeResize="0"/>
          <p:nvPr>
            <p:ph idx="6" type="pic"/>
          </p:nvPr>
        </p:nvPicPr>
        <p:blipFill rotWithShape="1">
          <a:blip r:embed="rId4">
            <a:alphaModFix/>
          </a:blip>
          <a:srcRect b="57036" l="24510" r="24510" t="8978"/>
          <a:stretch/>
        </p:blipFill>
        <p:spPr>
          <a:xfrm>
            <a:off x="5474200" y="1563475"/>
            <a:ext cx="1565149" cy="15651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7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Does anyone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b="1" lang="en"/>
              <a:t>yourwebsite.com</a:t>
            </a:r>
            <a:endParaRPr/>
          </a:p>
        </p:txBody>
      </p:sp>
      <p:sp>
        <p:nvSpPr>
          <p:cNvPr id="2815" name="Google Shape;2815;p73"/>
          <p:cNvSpPr txBox="1"/>
          <p:nvPr/>
        </p:nvSpPr>
        <p:spPr>
          <a:xfrm>
            <a:off x="4572000" y="3187532"/>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rgbClr val="000000"/>
              </a:buClr>
              <a:buSzPts val="1100"/>
              <a:buFont typeface="Arial"/>
              <a:buNone/>
            </a:pPr>
            <a:r>
              <a:rPr b="1" lang="en" sz="1200">
                <a:solidFill>
                  <a:schemeClr val="dk1"/>
                </a:solidFill>
                <a:latin typeface="Hind"/>
                <a:ea typeface="Hind"/>
                <a:cs typeface="Hind"/>
                <a:sym typeface="Hind"/>
              </a:rPr>
              <a:t>Please keep this slide for attribution</a:t>
            </a:r>
            <a:endParaRPr b="1" sz="1200">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18" name="Google Shape;2818;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19" name="Google Shape;2819;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0" name="Google Shape;2820;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3" name="Google Shape;2823;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6" name="Google Shape;2826;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7" name="Google Shape;2827;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28" name="Google Shape;2828;p7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p:nvPr>
            <p:ph idx="2" type="pic"/>
          </p:nvPr>
        </p:nvPicPr>
        <p:blipFill rotWithShape="1">
          <a:blip r:embed="rId3">
            <a:alphaModFix/>
          </a:blip>
          <a:srcRect b="0" l="25620" r="30933" t="0"/>
          <a:stretch/>
        </p:blipFill>
        <p:spPr>
          <a:xfrm>
            <a:off x="1017275" y="540000"/>
            <a:ext cx="2579101" cy="39557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7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indent="0" lvl="0" marL="0" rtl="0" algn="l">
              <a:spcBef>
                <a:spcPts val="0"/>
              </a:spcBef>
              <a:spcAft>
                <a:spcPts val="0"/>
              </a:spcAft>
              <a:buNone/>
            </a:pPr>
            <a:r>
              <a:rPr b="1" lang="en" sz="1800">
                <a:latin typeface="Poppins"/>
                <a:ea typeface="Poppins"/>
                <a:cs typeface="Poppins"/>
                <a:sym typeface="Poppins"/>
              </a:rPr>
              <a:t>Photos</a:t>
            </a:r>
            <a:endParaRPr b="1" sz="1800">
              <a:latin typeface="Poppins"/>
              <a:ea typeface="Poppins"/>
              <a:cs typeface="Poppins"/>
              <a:sym typeface="Poppins"/>
            </a:endParaRPr>
          </a:p>
          <a:p>
            <a:pPr indent="-304800" lvl="0" marL="457200" rtl="0" algn="l">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7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841" name="Google Shape;2841;p7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indent="0" lvl="0" marL="0" rtl="0" algn="l">
              <a:spcBef>
                <a:spcPts val="0"/>
              </a:spcBef>
              <a:spcAft>
                <a:spcPts val="0"/>
              </a:spcAft>
              <a:buNone/>
            </a:pPr>
            <a:r>
              <a:rPr b="1" lang="en" sz="1800">
                <a:latin typeface="Poppins"/>
                <a:ea typeface="Poppins"/>
                <a:cs typeface="Poppins"/>
                <a:sym typeface="Poppins"/>
              </a:rPr>
              <a:t>Photos</a:t>
            </a:r>
            <a:endParaRPr b="1" sz="1800">
              <a:latin typeface="Poppins"/>
              <a:ea typeface="Poppins"/>
              <a:cs typeface="Poppins"/>
              <a:sym typeface="Poppins"/>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indent="-304800" lvl="0" marL="457200" rtl="0" algn="l">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indent="-304800" lvl="0" marL="457200" rtl="0" algn="l">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indent="-304800" lvl="0" marL="457200" rtl="0" algn="l">
              <a:spcBef>
                <a:spcPts val="0"/>
              </a:spcBef>
              <a:spcAft>
                <a:spcPts val="0"/>
              </a:spcAft>
              <a:buSzPts val="1200"/>
              <a:buFont typeface="Hind"/>
              <a:buChar char="●"/>
            </a:pPr>
            <a:r>
              <a:rPr lang="en">
                <a:uFill>
                  <a:noFill/>
                </a:uFill>
                <a:hlinkClick r:id="rId18"/>
              </a:rPr>
              <a:t>Top view circuit board close-up</a:t>
            </a:r>
            <a:endParaRPr/>
          </a:p>
          <a:p>
            <a:pPr indent="-304800" lvl="0" marL="457200" rtl="0" algn="l">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indent="-304800" lvl="0" marL="457200" rtl="0" algn="l">
              <a:spcBef>
                <a:spcPts val="0"/>
              </a:spcBef>
              <a:spcAft>
                <a:spcPts val="0"/>
              </a:spcAft>
              <a:buSzPts val="1200"/>
              <a:buFont typeface="Hind"/>
              <a:buChar char="●"/>
            </a:pPr>
            <a:r>
              <a:rPr lang="en">
                <a:uFill>
                  <a:noFill/>
                </a:uFill>
                <a:hlinkClick r:id="rId20"/>
              </a:rPr>
              <a:t>Top view circuit board close-up</a:t>
            </a:r>
            <a:endParaRPr/>
          </a:p>
          <a:p>
            <a:pPr indent="-304800" lvl="0" marL="457200" rtl="0" algn="l">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indent="-304800" lvl="0" marL="457200" rtl="0" algn="l">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indent="-304800" lvl="0" marL="457200" rtl="0" algn="l">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6" name="Shape 2846"/>
        <p:cNvGrpSpPr/>
        <p:nvPr/>
      </p:nvGrpSpPr>
      <p:grpSpPr>
        <a:xfrm>
          <a:off x="0" y="0"/>
          <a:ext cx="0" cy="0"/>
          <a:chOff x="0" y="0"/>
          <a:chExt cx="0" cy="0"/>
        </a:xfrm>
      </p:grpSpPr>
      <p:sp>
        <p:nvSpPr>
          <p:cNvPr id="2847" name="Google Shape;2847;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52"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854" name="Google Shape;2854;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42"/>
          <p:cNvSpPr txBox="1"/>
          <p:nvPr>
            <p:ph type="title"/>
          </p:nvPr>
        </p:nvSpPr>
        <p:spPr>
          <a:xfrm>
            <a:off x="2085150" y="616925"/>
            <a:ext cx="4973700" cy="13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312" name="Google Shape;2312;p42"/>
          <p:cNvSpPr txBox="1"/>
          <p:nvPr>
            <p:ph idx="1" type="subTitle"/>
          </p:nvPr>
        </p:nvSpPr>
        <p:spPr>
          <a:xfrm>
            <a:off x="2084999" y="2090125"/>
            <a:ext cx="4973700" cy="6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p:nvPr>
            <p:ph idx="2" type="pic"/>
          </p:nvPr>
        </p:nvPicPr>
        <p:blipFill rotWithShape="1">
          <a:blip r:embed="rId3">
            <a:alphaModFix/>
          </a:blip>
          <a:srcRect b="23592" l="-10" r="0" t="23592"/>
          <a:stretch/>
        </p:blipFill>
        <p:spPr>
          <a:xfrm>
            <a:off x="2085150" y="2852925"/>
            <a:ext cx="4973699" cy="1750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58"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Hind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https://fonts.google.com/specimen/Hind</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860" name="Google Shape;2860;p78"/>
          <p:cNvSpPr/>
          <p:nvPr/>
        </p:nvSpPr>
        <p:spPr>
          <a:xfrm>
            <a:off x="2052650" y="2947175"/>
            <a:ext cx="791400" cy="754200"/>
          </a:xfrm>
          <a:prstGeom prst="roundRect">
            <a:avLst>
              <a:gd fmla="val 16667" name="adj"/>
            </a:avLst>
          </a:prstGeom>
          <a:solidFill>
            <a:srgbClr val="4039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3114470"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4176289" y="2947175"/>
            <a:ext cx="791400" cy="754200"/>
          </a:xfrm>
          <a:prstGeom prst="roundRect">
            <a:avLst>
              <a:gd fmla="val 16667" name="adj"/>
            </a:avLst>
          </a:prstGeom>
          <a:solidFill>
            <a:srgbClr val="8592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fmla="val 16667" name="adj"/>
            </a:avLst>
          </a:prstGeom>
          <a:solidFill>
            <a:srgbClr val="D1D8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fmla="val 16667" name="adj"/>
            </a:avLst>
          </a:prstGeom>
          <a:solidFill>
            <a:srgbClr val="ECD9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3645320" y="3878275"/>
            <a:ext cx="791400" cy="754200"/>
          </a:xfrm>
          <a:prstGeom prst="roundRect">
            <a:avLst>
              <a:gd fmla="val 16667" name="adj"/>
            </a:avLst>
          </a:prstGeom>
          <a:solidFill>
            <a:srgbClr val="5759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4707139" y="3878275"/>
            <a:ext cx="791400" cy="754200"/>
          </a:xfrm>
          <a:prstGeom prst="roundRect">
            <a:avLst>
              <a:gd fmla="val 16667" name="adj"/>
            </a:avLst>
          </a:prstGeom>
          <a:solidFill>
            <a:srgbClr val="5861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txBox="1"/>
          <p:nvPr/>
        </p:nvSpPr>
        <p:spPr>
          <a:xfrm>
            <a:off x="25835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txBox="1"/>
          <p:nvPr/>
        </p:nvSpPr>
        <p:spPr>
          <a:xfrm>
            <a:off x="57689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fmla="val 16667" name="adj"/>
            </a:avLst>
          </a:prstGeom>
          <a:solidFill>
            <a:srgbClr val="BABF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2"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884" name="Google Shape;2884;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885" name="Google Shape;2885;p7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886" name="Google Shape;2886;p7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887" name="Google Shape;2887;p7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888" name="Google Shape;2888;p7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889" name="Google Shape;2889;p7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890" name="Google Shape;2890;p7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894" name="Google Shape;2894;p7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98"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09" name="Google Shape;2909;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40" name="Google Shape;2940;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8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1" name="Google Shape;3001;p8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6" name="Google Shape;3016;p8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4" name="Google Shape;3154;p8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66" name="Google Shape;3166;p8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8" name="Google Shape;3228;p8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0" name="Google Shape;3250;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308" name="Google Shape;3308;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28" name="Google Shape;3328;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29" name="Google Shape;3329;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3" name="Google Shape;3383;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86" name="Google Shape;3386;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3" name="Google Shape;3433;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45" name="Google Shape;3445;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1" name="Google Shape;3461;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70" name="Google Shape;3470;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80" name="Google Shape;3480;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86" name="Google Shape;3486;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6" name="Google Shape;5136;p8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8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0" name="Google Shape;5170;p8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8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4" name="Google Shape;5444;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9" name="Google Shape;5449;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4" name="Google Shape;5454;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9" name="Google Shape;5459;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0" name="Google Shape;5470;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473" name="Google Shape;5473;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476" name="Google Shape;5476;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7" name="Google Shape;5477;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8" name="Google Shape;5478;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1" name="Google Shape;5481;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87" name="Google Shape;5487;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492" name="Google Shape;5492;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97" name="Google Shape;5497;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502" name="Google Shape;5502;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06" name="Google Shape;5506;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513" name="Google Shape;5513;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18" name="Google Shape;5518;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507" name="Google Shape;5507;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526" name="Google Shape;5526;p82"/>
            <p:cNvCxnSpPr>
              <a:stCxn id="5525" idx="0"/>
              <a:endCxn id="552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30" name="Google Shape;5530;p82"/>
            <p:cNvCxnSpPr>
              <a:stCxn id="5529" idx="0"/>
              <a:endCxn id="553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531" name="Google Shape;5531;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6" name="Google Shape;5606;p82"/>
            <p:cNvCxnSpPr>
              <a:stCxn id="5603" idx="6"/>
              <a:endCxn id="560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07" name="Google Shape;5607;p82"/>
            <p:cNvCxnSpPr>
              <a:stCxn id="5604" idx="4"/>
              <a:endCxn id="560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609" name="Google Shape;5609;p82"/>
            <p:cNvCxnSpPr>
              <a:stCxn id="5608" idx="6"/>
              <a:endCxn id="560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10" name="Google Shape;5610;p82"/>
            <p:cNvCxnSpPr>
              <a:stCxn id="5605" idx="4"/>
              <a:endCxn id="561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3" name="Google Shape;5613;p82"/>
            <p:cNvCxnSpPr>
              <a:endCxn id="561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2" name="Google Shape;5622;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3" name="Google Shape;5623;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4" name="Google Shape;5624;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625" name="Google Shape;5625;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626" name="Google Shape;5626;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7" name="Google Shape;5627;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628" name="Google Shape;5628;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36" name="Google Shape;5636;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7" name="Google Shape;5637;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8" name="Google Shape;5638;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9" name="Google Shape;5639;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40" name="Google Shape;5640;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41" name="Google Shape;5641;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642" name="Google Shape;5642;p82"/>
            <p:cNvCxnSpPr>
              <a:stCxn id="5635" idx="2"/>
              <a:endCxn id="563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3" name="Google Shape;5643;p82"/>
            <p:cNvCxnSpPr>
              <a:stCxn id="5637" idx="0"/>
              <a:endCxn id="563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4" name="Google Shape;5644;p82"/>
            <p:cNvCxnSpPr>
              <a:stCxn id="5637" idx="2"/>
              <a:endCxn id="563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5" name="Google Shape;5645;p82"/>
            <p:cNvCxnSpPr>
              <a:stCxn id="5638" idx="0"/>
              <a:endCxn id="563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6" name="Google Shape;5646;p82"/>
            <p:cNvCxnSpPr>
              <a:stCxn id="5636" idx="2"/>
              <a:endCxn id="564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7" name="Google Shape;5647;p82"/>
            <p:cNvCxnSpPr>
              <a:stCxn id="5640" idx="0"/>
              <a:endCxn id="563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3" name="Google Shape;5663;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6" name="Google Shape;5666;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9" name="Google Shape;5669;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672" name="Google Shape;5672;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7" name="Google Shape;5777;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79" name="Google Shape;5779;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5" name="Google Shape;5815;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7"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860" name="Google Shape;5860;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5" name="Google Shape;5875;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6" name="Google Shape;5876;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7" name="Google Shape;5877;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8" name="Google Shape;5878;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9" name="Google Shape;5879;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0" name="Google Shape;5880;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1" name="Google Shape;5881;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2" name="Google Shape;5882;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3" name="Google Shape;5883;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4" name="Google Shape;5884;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5" name="Google Shape;5885;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886" name="Google Shape;5886;p83"/>
          <p:cNvGraphicFramePr/>
          <p:nvPr/>
        </p:nvGraphicFramePr>
        <p:xfrm>
          <a:off x="5935838" y="2130461"/>
          <a:ext cx="3000000" cy="3000000"/>
        </p:xfrm>
        <a:graphic>
          <a:graphicData uri="http://schemas.openxmlformats.org/drawingml/2006/table">
            <a:tbl>
              <a:tblPr>
                <a:noFill/>
                <a:tableStyleId>{35C1AAEA-DD99-404A-92F1-077A0D7CBE4A}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89" name="Google Shape;5889;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90" name="Google Shape;5890;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891" name="Google Shape;5891;p8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938" name="Google Shape;5938;p83"/>
          <p:cNvGraphicFramePr/>
          <p:nvPr/>
        </p:nvGraphicFramePr>
        <p:xfrm>
          <a:off x="5935863" y="996311"/>
          <a:ext cx="3000000" cy="3000000"/>
        </p:xfrm>
        <a:graphic>
          <a:graphicData uri="http://schemas.openxmlformats.org/drawingml/2006/table">
            <a:tbl>
              <a:tblPr>
                <a:noFill/>
                <a:tableStyleId>{35C1AAEA-DD99-404A-92F1-077A0D7CBE4A}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939" name="Google Shape;5939;p83"/>
          <p:cNvGraphicFramePr/>
          <p:nvPr/>
        </p:nvGraphicFramePr>
        <p:xfrm>
          <a:off x="3342575" y="2130461"/>
          <a:ext cx="3000000" cy="3000000"/>
        </p:xfrm>
        <a:graphic>
          <a:graphicData uri="http://schemas.openxmlformats.org/drawingml/2006/table">
            <a:tbl>
              <a:tblPr>
                <a:noFill/>
                <a:tableStyleId>{35C1AAEA-DD99-404A-92F1-077A0D7CBE4A}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982" name="Google Shape;5982;p83"/>
          <p:cNvGraphicFramePr/>
          <p:nvPr/>
        </p:nvGraphicFramePr>
        <p:xfrm>
          <a:off x="711088" y="2130461"/>
          <a:ext cx="3000000" cy="3000000"/>
        </p:xfrm>
        <a:graphic>
          <a:graphicData uri="http://schemas.openxmlformats.org/drawingml/2006/table">
            <a:tbl>
              <a:tblPr>
                <a:noFill/>
                <a:tableStyleId>{35C1AAEA-DD99-404A-92F1-077A0D7CBE4A}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9" name="Google Shape;5989;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0" name="Google Shape;5990;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1" name="Google Shape;5991;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2" name="Google Shape;5992;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7"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7" name="Google Shape;6197;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19" name="Google Shape;6219;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2" name="Google Shape;6222;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5" name="Google Shape;6225;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8" name="Google Shape;6228;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2" name="Google Shape;6252;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3" name="Google Shape;6253;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4" name="Google Shape;6254;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5" name="Google Shape;6255;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256" name="Google Shape;6256;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68" name="Google Shape;6268;p8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1" name="Google Shape;6331;p84"/>
              <p:cNvCxnSpPr>
                <a:stCxn id="632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332" name="Google Shape;6332;p84"/>
              <p:cNvCxnSpPr>
                <a:stCxn id="632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333" name="Google Shape;6333;p84"/>
              <p:cNvCxnSpPr>
                <a:stCxn id="632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4" name="Google Shape;6334;p84"/>
              <p:cNvCxnSpPr>
                <a:stCxn id="633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5" name="Google Shape;6335;p84"/>
              <p:cNvCxnSpPr>
                <a:stCxn id="632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95" name="Google Shape;6395;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2"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18" name="Google Shape;6618;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21" name="Google Shape;6621;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642" name="Google Shape;6642;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2" name="Google Shape;6662;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5" name="Google Shape;6665;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8" name="Google Shape;6668;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1" name="Google Shape;6671;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680" name="Google Shape;6680;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755" name="Google Shape;6755;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756" name="Google Shape;6756;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757" name="Google Shape;6757;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758" name="Google Shape;6758;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4" name="Google Shape;6764;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9" name="Google Shape;6769;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4" name="Google Shape;6774;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9" name="Google Shape;6779;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7" name="Google Shape;6787;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4" name="Google Shape;6794;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1" name="Google Shape;6801;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5" name="Google Shape;6805;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12"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5" name="Google Shape;6865;p8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7" name="Google Shape;6877;p8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4" name="Google Shape;6964;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79" name="Google Shape;6979;p8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12" name="Google Shape;7012;p8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3" name="Google Shape;7023;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2" name="Google Shape;7032;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4" name="Google Shape;7044;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55" name="Google Shape;7055;p8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63" name="Google Shape;7063;p8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70" name="Google Shape;7070;p8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8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2" name="Google Shape;7082;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8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9" name="Google Shape;7149;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80" name="Google Shape;7180;p8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8" name="Google Shape;7208;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6"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8" name="Google Shape;7248;p8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8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8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8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1" name="Google Shape;7311;p8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8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8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5" name="Google Shape;7375;p8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0" name="Google Shape;7390;p8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8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8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4" name="Google Shape;7454;p8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5" name="Google Shape;7505;p8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8" name="Google Shape;7538;p8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3" name="Google Shape;7543;p8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8" name="Google Shape;7548;p8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8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8" name="Google Shape;7568;p8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1" name="Google Shape;7581;p8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43"/>
          <p:cNvSpPr txBox="1"/>
          <p:nvPr>
            <p:ph type="title"/>
          </p:nvPr>
        </p:nvSpPr>
        <p:spPr>
          <a:xfrm>
            <a:off x="4063762" y="2309550"/>
            <a:ext cx="40305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Theory</a:t>
            </a:r>
            <a:endParaRPr/>
          </a:p>
        </p:txBody>
      </p:sp>
      <p:sp>
        <p:nvSpPr>
          <p:cNvPr id="2319" name="Google Shape;2319;p43"/>
          <p:cNvSpPr txBox="1"/>
          <p:nvPr>
            <p:ph idx="2" type="title"/>
          </p:nvPr>
        </p:nvSpPr>
        <p:spPr>
          <a:xfrm>
            <a:off x="5548308" y="1494475"/>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20" name="Google Shape;2320;p43"/>
          <p:cNvSpPr txBox="1"/>
          <p:nvPr>
            <p:ph idx="1" type="subTitle"/>
          </p:nvPr>
        </p:nvSpPr>
        <p:spPr>
          <a:xfrm>
            <a:off x="4063750" y="3309725"/>
            <a:ext cx="40305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2321" name="Google Shape;2321;p43"/>
          <p:cNvPicPr preferRelativeResize="0"/>
          <p:nvPr>
            <p:ph idx="3" type="pic"/>
          </p:nvPr>
        </p:nvPicPr>
        <p:blipFill rotWithShape="1">
          <a:blip r:embed="rId3">
            <a:alphaModFix/>
          </a:blip>
          <a:srcRect b="0" l="22886" r="22892" t="0"/>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7" name="Shape 7587"/>
        <p:cNvGrpSpPr/>
        <p:nvPr/>
      </p:nvGrpSpPr>
      <p:grpSpPr>
        <a:xfrm>
          <a:off x="0" y="0"/>
          <a:ext cx="0" cy="0"/>
          <a:chOff x="0" y="0"/>
          <a:chExt cx="0" cy="0"/>
        </a:xfrm>
      </p:grpSpPr>
      <p:sp>
        <p:nvSpPr>
          <p:cNvPr id="7588" name="Google Shape;7588;p8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8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7" name="Google Shape;7637;p8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0" name="Google Shape;7680;p8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5" name="Google Shape;7685;p8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8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3" name="Google Shape;7753;p8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9" name="Google Shape;7759;p8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8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8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5" name="Google Shape;7935;p8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2" name="Google Shape;8092;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7"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4" name="Google Shape;8114;p8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4" name="Google Shape;8264;p8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9" name="Google Shape;8359;p8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4" name="Google Shape;8574;p8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2" name="Google Shape;8712;p8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7"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9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5" name="Google Shape;9255;p9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6" name="Google Shape;9306;p9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1" name="Shape 9311"/>
        <p:cNvGrpSpPr/>
        <p:nvPr/>
      </p:nvGrpSpPr>
      <p:grpSpPr>
        <a:xfrm>
          <a:off x="0" y="0"/>
          <a:ext cx="0" cy="0"/>
          <a:chOff x="0" y="0"/>
          <a:chExt cx="0" cy="0"/>
        </a:xfrm>
      </p:grpSpPr>
      <p:sp>
        <p:nvSpPr>
          <p:cNvPr id="9312" name="Google Shape;9312;p9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6" name="Google Shape;9506;p9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1" name="Google Shape;9621;p9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7" name="Google Shape;9627;p9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32"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5" name="Google Shape;9655;p9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2" name="Google Shape;9932;p9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6" name="Google Shape;9936;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40"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a:t>
            </a:r>
            <a:r>
              <a:rPr lang="en">
                <a:solidFill>
                  <a:schemeClr val="accent3"/>
                </a:solidFill>
              </a:rPr>
              <a:t>hat is electric </a:t>
            </a:r>
            <a:r>
              <a:rPr lang="en"/>
              <a:t>engineering?</a:t>
            </a:r>
            <a:endParaRPr/>
          </a:p>
        </p:txBody>
      </p:sp>
      <p:sp>
        <p:nvSpPr>
          <p:cNvPr id="2331" name="Google Shape;2331;p44"/>
          <p:cNvSpPr txBox="1"/>
          <p:nvPr>
            <p:ph idx="1" type="subTitle"/>
          </p:nvPr>
        </p:nvSpPr>
        <p:spPr>
          <a:xfrm>
            <a:off x="1206900" y="1798775"/>
            <a:ext cx="3250500" cy="18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one in the entire Solar System. This planet's name has nothing to do with the liquid metal, since Mercury was named after the Roman messenger god. Earth's Moon, which means there are a lot of craters and plains</a:t>
            </a:r>
            <a:endParaRPr/>
          </a:p>
        </p:txBody>
      </p:sp>
      <p:sp>
        <p:nvSpPr>
          <p:cNvPr id="2332" name="Google Shape;2332;p44"/>
          <p:cNvSpPr txBox="1"/>
          <p:nvPr>
            <p:ph idx="2" type="subTitle"/>
          </p:nvPr>
        </p:nvSpPr>
        <p:spPr>
          <a:xfrm>
            <a:off x="4686601" y="1798775"/>
            <a:ext cx="3250500" cy="18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a:t>
            </a:r>
            <a:endParaRPr/>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45"/>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p:nvPr>
            <p:ph idx="1" type="subTitle"/>
          </p:nvPr>
        </p:nvSpPr>
        <p:spPr>
          <a:xfrm>
            <a:off x="720000" y="1789050"/>
            <a:ext cx="4345800" cy="2178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rgbClr val="333333"/>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p:nvPr>
            <p:ph idx="2" type="pic"/>
          </p:nvPr>
        </p:nvPicPr>
        <p:blipFill rotWithShape="1">
          <a:blip r:embed="rId3">
            <a:alphaModFix/>
          </a:blip>
          <a:srcRect b="0" l="22886" r="22892" t="0"/>
          <a:stretch/>
        </p:blipFill>
        <p:spPr>
          <a:xfrm>
            <a:off x="5532700" y="1293300"/>
            <a:ext cx="2579101" cy="3169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a:t>
            </a:r>
            <a:r>
              <a:rPr lang="en"/>
              <a:t> closest planet to the Sun and the smallest one of them all</a:t>
            </a:r>
            <a:endParaRPr/>
          </a:p>
        </p:txBody>
      </p:sp>
      <p:sp>
        <p:nvSpPr>
          <p:cNvPr id="2369" name="Google Shape;2369;p46"/>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Efficiency</a:t>
            </a:r>
            <a:endParaRPr>
              <a:solidFill>
                <a:schemeClr val="dk1"/>
              </a:solidFill>
            </a:endParaRPr>
          </a:p>
        </p:txBody>
      </p:sp>
      <p:sp>
        <p:nvSpPr>
          <p:cNvPr id="2371" name="Google Shape;2371;p46"/>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Innovation</a:t>
            </a:r>
            <a:endParaRPr>
              <a:solidFill>
                <a:schemeClr val="dk1"/>
              </a:solidFill>
            </a:endParaRPr>
          </a:p>
        </p:txBody>
      </p:sp>
      <p:pic>
        <p:nvPicPr>
          <p:cNvPr id="2372" name="Google Shape;2372;p46"/>
          <p:cNvPicPr preferRelativeResize="0"/>
          <p:nvPr>
            <p:ph idx="5" type="pic"/>
          </p:nvPr>
        </p:nvPicPr>
        <p:blipFill rotWithShape="1">
          <a:blip r:embed="rId3">
            <a:alphaModFix/>
          </a:blip>
          <a:srcRect b="0" l="22886" r="22892" t="0"/>
          <a:stretch/>
        </p:blipFill>
        <p:spPr>
          <a:xfrm>
            <a:off x="1212113" y="1325975"/>
            <a:ext cx="2579101" cy="3169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Evaluation</a:t>
            </a:r>
            <a:r>
              <a:rPr lang="en"/>
              <a:t> criteria</a:t>
            </a:r>
            <a:endParaRPr/>
          </a:p>
        </p:txBody>
      </p:sp>
      <p:sp>
        <p:nvSpPr>
          <p:cNvPr id="2378" name="Google Shape;2378;p47"/>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planet full of iron oxide dust</a:t>
            </a:r>
            <a:endParaRPr/>
          </a:p>
        </p:txBody>
      </p:sp>
      <p:sp>
        <p:nvSpPr>
          <p:cNvPr id="2379" name="Google Shape;2379;p47"/>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a:t>
            </a:r>
            <a:r>
              <a:rPr lang="en"/>
              <a:t>s a gas giant and the biggest planet in our Solar System</a:t>
            </a:r>
            <a:endParaRPr/>
          </a:p>
        </p:txBody>
      </p:sp>
      <p:sp>
        <p:nvSpPr>
          <p:cNvPr id="2380" name="Google Shape;2380;p47"/>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a:t>
            </a:r>
            <a:r>
              <a:rPr lang="en"/>
              <a:t>s a gastly planet composed mostly of hydrogen and helium</a:t>
            </a:r>
            <a:endParaRPr/>
          </a:p>
        </p:txBody>
      </p:sp>
      <p:sp>
        <p:nvSpPr>
          <p:cNvPr id="2381" name="Google Shape;2381;p47"/>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t>
            </a:r>
            <a:r>
              <a:rPr lang="en"/>
              <a:t>mpact</a:t>
            </a:r>
            <a:endParaRPr/>
          </a:p>
        </p:txBody>
      </p:sp>
      <p:sp>
        <p:nvSpPr>
          <p:cNvPr id="2382" name="Google Shape;2382;p47"/>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
            </a:r>
            <a:r>
              <a:rPr lang="en"/>
              <a:t>ffectiveness</a:t>
            </a:r>
            <a:endParaRPr/>
          </a:p>
        </p:txBody>
      </p:sp>
      <p:sp>
        <p:nvSpPr>
          <p:cNvPr id="2383" name="Google Shape;2383;p47"/>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elevance</a:t>
            </a:r>
            <a:endParaRPr/>
          </a:p>
        </p:txBody>
      </p:sp>
      <p:pic>
        <p:nvPicPr>
          <p:cNvPr id="2384" name="Google Shape;2384;p47"/>
          <p:cNvPicPr preferRelativeResize="0"/>
          <p:nvPr>
            <p:ph idx="7" type="pic"/>
          </p:nvPr>
        </p:nvPicPr>
        <p:blipFill rotWithShape="1">
          <a:blip r:embed="rId3">
            <a:alphaModFix/>
          </a:blip>
          <a:srcRect b="6251" l="0" r="0" t="11814"/>
          <a:stretch/>
        </p:blipFill>
        <p:spPr>
          <a:xfrm>
            <a:off x="5532700" y="1293300"/>
            <a:ext cx="2579101" cy="3169800"/>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